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media/image13.webp" ContentType="image/webp"/>
  <Override PartName="/ppt/media/image19.webp" ContentType="image/webp"/>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6"/>
  </p:notesMasterIdLst>
  <p:handoutMasterIdLst>
    <p:handoutMasterId r:id="rId26"/>
  </p:handoutMasterIdLst>
  <p:sldIdLst>
    <p:sldId id="416" r:id="rId3"/>
    <p:sldId id="417" r:id="rId4"/>
    <p:sldId id="400" r:id="rId5"/>
    <p:sldId id="402" r:id="rId6"/>
    <p:sldId id="418" r:id="rId7"/>
    <p:sldId id="446" r:id="rId8"/>
    <p:sldId id="419" r:id="rId9"/>
    <p:sldId id="420" r:id="rId10"/>
    <p:sldId id="424" r:id="rId11"/>
    <p:sldId id="445" r:id="rId12"/>
    <p:sldId id="423" r:id="rId13"/>
    <p:sldId id="441" r:id="rId14"/>
    <p:sldId id="425" r:id="rId15"/>
    <p:sldId id="428" r:id="rId17"/>
    <p:sldId id="442" r:id="rId18"/>
    <p:sldId id="429" r:id="rId19"/>
    <p:sldId id="448" r:id="rId20"/>
    <p:sldId id="432" r:id="rId21"/>
    <p:sldId id="450" r:id="rId22"/>
    <p:sldId id="452" r:id="rId23"/>
    <p:sldId id="451" r:id="rId24"/>
    <p:sldId id="443" r:id="rId25"/>
  </p:sldIdLst>
  <p:sldSz cx="9144000" cy="5143500" type="screen16x9"/>
  <p:notesSz cx="6858000" cy="9144000"/>
  <p:embeddedFontLst>
    <p:embeddedFont>
      <p:font typeface="Open Sans" panose="020B0606030504020204" charset="0"/>
      <p:regular r:id="rId31"/>
      <p:bold r:id="rId32"/>
    </p:embeddedFont>
    <p:embeddedFont>
      <p:font typeface="Philosopher" panose="00000500000000000000" charset="0"/>
      <p:regular r:id="rId33"/>
      <p:bold r:id="rId34"/>
      <p:italic r:id="rId35"/>
      <p:boldItalic r:id="rId36"/>
    </p:embeddedFont>
    <p:embeddedFont>
      <p:font typeface="Trebuchet MS" panose="020B0603020202020204" charset="0"/>
      <p:regular r:id="rId37"/>
      <p:bold r:id="rId38"/>
      <p:italic r:id="rId39"/>
      <p:boldItalic r:id="rId40"/>
    </p:embeddedFont>
  </p:embeddedFontLst>
  <p:custDataLst>
    <p:tags r:id="rId41"/>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0" pos="142" userDrawn="1">
          <p15:clr>
            <a:srgbClr val="A4A3A4"/>
          </p15:clr>
        </p15:guide>
        <p15:guide id="2" pos="3086" userDrawn="1">
          <p15:clr>
            <a:srgbClr val="A4A3A4"/>
          </p15:clr>
        </p15:guide>
        <p15:guide id="3" orient="horz" pos="3142" userDrawn="1">
          <p15:clr>
            <a:srgbClr val="A4A3A4"/>
          </p15:clr>
        </p15:guide>
        <p15:guide id="4" orient="horz" pos="352" userDrawn="1">
          <p15:clr>
            <a:srgbClr val="A4A3A4"/>
          </p15:clr>
        </p15:guide>
        <p15:guide id="6" orient="horz" pos="2728" userDrawn="1">
          <p15:clr>
            <a:srgbClr val="A4A3A4"/>
          </p15:clr>
        </p15:guide>
        <p15:guide id="7" pos="2937" userDrawn="1">
          <p15:clr>
            <a:srgbClr val="A4A3A4"/>
          </p15:clr>
        </p15:guide>
        <p15:guide id="8" orient="horz" pos="1719" userDrawn="1">
          <p15:clr>
            <a:srgbClr val="A4A3A4"/>
          </p15:clr>
        </p15:guide>
        <p15:guide id="9" orient="horz" pos="841"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哒哒 熊猫" initials="哒哒"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71717"/>
    <a:srgbClr val="2A2A2A"/>
    <a:srgbClr val="C6AF92"/>
    <a:srgbClr val="1D1D1E"/>
    <a:srgbClr val="1C1C1E"/>
    <a:srgbClr val="181718"/>
    <a:srgbClr val="FCC896"/>
    <a:srgbClr val="2B2B2B"/>
    <a:srgbClr val="0B0B0B"/>
    <a:srgbClr val="CC98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031" autoAdjust="0"/>
    <p:restoredTop sz="95244" autoAdjust="0"/>
  </p:normalViewPr>
  <p:slideViewPr>
    <p:cSldViewPr snapToGrid="0" showGuides="1">
      <p:cViewPr>
        <p:scale>
          <a:sx n="96" d="100"/>
          <a:sy n="96" d="100"/>
        </p:scale>
        <p:origin x="1325" y="274"/>
      </p:cViewPr>
      <p:guideLst>
        <p:guide pos="142"/>
        <p:guide pos="3086"/>
        <p:guide orient="horz" pos="3142"/>
        <p:guide orient="horz" pos="352"/>
        <p:guide orient="horz" pos="2728"/>
        <p:guide pos="2937"/>
        <p:guide orient="horz" pos="1719"/>
        <p:guide orient="horz" pos="841"/>
      </p:guideLst>
    </p:cSldViewPr>
  </p:slideViewPr>
  <p:notesTextViewPr>
    <p:cViewPr>
      <p:scale>
        <a:sx n="1" d="1"/>
        <a:sy n="1" d="1"/>
      </p:scale>
      <p:origin x="0" y="0"/>
    </p:cViewPr>
  </p:notesTextViewPr>
  <p:notesViewPr>
    <p:cSldViewPr snapToGrid="0">
      <p:cViewPr varScale="1">
        <p:scale>
          <a:sx n="65" d="100"/>
          <a:sy n="65" d="100"/>
        </p:scale>
        <p:origin x="3154" y="6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1" Type="http://schemas.openxmlformats.org/officeDocument/2006/relationships/tags" Target="tags/tag150.xml"/><Relationship Id="rId40" Type="http://schemas.openxmlformats.org/officeDocument/2006/relationships/font" Target="fonts/font10.fntdata"/><Relationship Id="rId4" Type="http://schemas.openxmlformats.org/officeDocument/2006/relationships/slide" Target="slides/slide2.xml"/><Relationship Id="rId39" Type="http://schemas.openxmlformats.org/officeDocument/2006/relationships/font" Target="fonts/font9.fntdata"/><Relationship Id="rId38" Type="http://schemas.openxmlformats.org/officeDocument/2006/relationships/font" Target="fonts/font8.fntdata"/><Relationship Id="rId37" Type="http://schemas.openxmlformats.org/officeDocument/2006/relationships/font" Target="fonts/font7.fntdata"/><Relationship Id="rId36" Type="http://schemas.openxmlformats.org/officeDocument/2006/relationships/font" Target="fonts/font6.fntdata"/><Relationship Id="rId35" Type="http://schemas.openxmlformats.org/officeDocument/2006/relationships/font" Target="fonts/font5.fntdata"/><Relationship Id="rId34" Type="http://schemas.openxmlformats.org/officeDocument/2006/relationships/font" Target="fonts/font4.fntdata"/><Relationship Id="rId33" Type="http://schemas.openxmlformats.org/officeDocument/2006/relationships/font" Target="fonts/font3.fntdata"/><Relationship Id="rId32" Type="http://schemas.openxmlformats.org/officeDocument/2006/relationships/font" Target="fonts/font2.fntdata"/><Relationship Id="rId31" Type="http://schemas.openxmlformats.org/officeDocument/2006/relationships/font" Target="fonts/font1.fntdata"/><Relationship Id="rId30" Type="http://schemas.openxmlformats.org/officeDocument/2006/relationships/commentAuthors" Target="commentAuthors.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notesMaster" Target="notesMasters/notesMaster1.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Open Sans" panose="020B0606030504020204" charset="0"/>
              <a:ea typeface="Open Sans" panose="020B0606030504020204" charset="0"/>
              <a:cs typeface="Philosopher" panose="00000500000000000000"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Open Sans" panose="020B0606030504020204" charset="0"/>
                <a:ea typeface="Open Sans" panose="020B0606030504020204" charset="0"/>
                <a:cs typeface="Philosopher" panose="00000500000000000000" charset="0"/>
              </a:rPr>
            </a:fld>
            <a:endParaRPr lang="zh-CN" altLang="en-US">
              <a:latin typeface="Open Sans" panose="020B0606030504020204" charset="0"/>
              <a:ea typeface="Open Sans" panose="020B0606030504020204" charset="0"/>
              <a:cs typeface="Philosopher" panose="00000500000000000000"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Open Sans" panose="020B0606030504020204" charset="0"/>
              <a:ea typeface="Open Sans" panose="020B0606030504020204" charset="0"/>
              <a:cs typeface="Philosopher" panose="00000500000000000000"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Open Sans" panose="020B0606030504020204" charset="0"/>
                <a:ea typeface="Open Sans" panose="020B0606030504020204" charset="0"/>
                <a:cs typeface="Philosopher" panose="00000500000000000000" charset="0"/>
              </a:rPr>
            </a:fld>
            <a:endParaRPr lang="zh-CN" altLang="en-US">
              <a:latin typeface="Open Sans" panose="020B0606030504020204" charset="0"/>
              <a:ea typeface="Open Sans" panose="020B0606030504020204" charset="0"/>
              <a:cs typeface="Philosopher" panose="00000500000000000000" charset="0"/>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jpeg>
</file>

<file path=ppt/media/image12.png>
</file>

<file path=ppt/media/image13.webp>
</file>

<file path=ppt/media/image14.png>
</file>

<file path=ppt/media/image15.jpeg>
</file>

<file path=ppt/media/image16.jpeg>
</file>

<file path=ppt/media/image17.jpeg>
</file>

<file path=ppt/media/image18.jpeg>
</file>

<file path=ppt/media/image19.webp>
</file>

<file path=ppt/media/image2.png>
</file>

<file path=ppt/media/image20.jpe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Open Sans" panose="020B0606030504020204" charset="0"/>
                <a:ea typeface="Open Sans" panose="020B0606030504020204" charset="0"/>
                <a:cs typeface="Philosopher" panose="00000500000000000000"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Open Sans" panose="020B0606030504020204" charset="0"/>
                <a:ea typeface="Open Sans" panose="020B0606030504020204" charset="0"/>
                <a:cs typeface="Philosopher" panose="00000500000000000000" charset="0"/>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Open Sans" panose="020B0606030504020204" charset="0"/>
                <a:ea typeface="Open Sans" panose="020B0606030504020204" charset="0"/>
                <a:cs typeface="Philosopher" panose="00000500000000000000"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Open Sans" panose="020B0606030504020204" charset="0"/>
                <a:ea typeface="Open Sans" panose="020B0606030504020204" charset="0"/>
                <a:cs typeface="Philosopher" panose="00000500000000000000" charset="0"/>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Open Sans" panose="020B0606030504020204" charset="0"/>
        <a:ea typeface="Open Sans" panose="020B0606030504020204" charset="0"/>
        <a:cs typeface="Philosopher" panose="00000500000000000000" charset="0"/>
      </a:defRPr>
    </a:lvl1pPr>
    <a:lvl2pPr marL="457200" algn="l" defTabSz="914400" rtl="0" eaLnBrk="1" latinLnBrk="0" hangingPunct="1">
      <a:defRPr sz="1200" kern="1200">
        <a:solidFill>
          <a:schemeClr val="tx1"/>
        </a:solidFill>
        <a:latin typeface="Open Sans" panose="020B0606030504020204" charset="0"/>
        <a:ea typeface="Open Sans" panose="020B0606030504020204" charset="0"/>
        <a:cs typeface="Philosopher" panose="00000500000000000000" charset="0"/>
      </a:defRPr>
    </a:lvl2pPr>
    <a:lvl3pPr marL="914400" algn="l" defTabSz="914400" rtl="0" eaLnBrk="1" latinLnBrk="0" hangingPunct="1">
      <a:defRPr sz="1200" kern="1200">
        <a:solidFill>
          <a:schemeClr val="tx1"/>
        </a:solidFill>
        <a:latin typeface="Open Sans" panose="020B0606030504020204" charset="0"/>
        <a:ea typeface="Open Sans" panose="020B0606030504020204" charset="0"/>
        <a:cs typeface="Philosopher" panose="00000500000000000000" charset="0"/>
      </a:defRPr>
    </a:lvl3pPr>
    <a:lvl4pPr marL="1371600" algn="l" defTabSz="914400" rtl="0" eaLnBrk="1" latinLnBrk="0" hangingPunct="1">
      <a:defRPr sz="1200" kern="1200">
        <a:solidFill>
          <a:schemeClr val="tx1"/>
        </a:solidFill>
        <a:latin typeface="Open Sans" panose="020B0606030504020204" charset="0"/>
        <a:ea typeface="Open Sans" panose="020B0606030504020204" charset="0"/>
        <a:cs typeface="Philosopher" panose="00000500000000000000" charset="0"/>
      </a:defRPr>
    </a:lvl4pPr>
    <a:lvl5pPr marL="1828800" algn="l" defTabSz="914400" rtl="0" eaLnBrk="1" latinLnBrk="0" hangingPunct="1">
      <a:defRPr sz="1200" kern="1200">
        <a:solidFill>
          <a:schemeClr val="tx1"/>
        </a:solidFill>
        <a:latin typeface="Open Sans" panose="020B0606030504020204" charset="0"/>
        <a:ea typeface="Open Sans" panose="020B0606030504020204" charset="0"/>
        <a:cs typeface="Philosopher" panose="00000500000000000000"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D955F040-ED43-464F-96F2-927121FE6FD0}"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95CE31C-667C-455E-B312-3B73BAEC6163}"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矩形 1"/>
          <p:cNvSpPr/>
          <p:nvPr userDrawn="1"/>
        </p:nvSpPr>
        <p:spPr>
          <a:xfrm>
            <a:off x="0" y="0"/>
            <a:ext cx="9144000" cy="51435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矩形 5"/>
          <p:cNvSpPr/>
          <p:nvPr userDrawn="1"/>
        </p:nvSpPr>
        <p:spPr>
          <a:xfrm>
            <a:off x="0" y="0"/>
            <a:ext cx="9144000" cy="51435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
        <p:nvSpPr>
          <p:cNvPr id="3" name="图片占位符 4"/>
          <p:cNvSpPr>
            <a:spLocks noGrp="1"/>
          </p:cNvSpPr>
          <p:nvPr>
            <p:ph type="pic" sz="quarter" idx="11"/>
          </p:nvPr>
        </p:nvSpPr>
        <p:spPr>
          <a:xfrm>
            <a:off x="228600" y="1095067"/>
            <a:ext cx="8686800" cy="1789899"/>
          </a:xfrm>
          <a:prstGeom prst="roundRect">
            <a:avLst>
              <a:gd name="adj" fmla="val 0"/>
            </a:avLst>
          </a:prstGeom>
        </p:spPr>
        <p:txBody>
          <a:bodyPr/>
          <a:lstStyle/>
          <a:p>
            <a:r>
              <a:rPr lang="zh-CN" altLang="en-US"/>
              <a:t>单击图标添加图片</a:t>
            </a: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8" name="矩形 7"/>
          <p:cNvSpPr/>
          <p:nvPr userDrawn="1"/>
        </p:nvSpPr>
        <p:spPr>
          <a:xfrm>
            <a:off x="0" y="0"/>
            <a:ext cx="9144000" cy="51435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
        <p:nvSpPr>
          <p:cNvPr id="2" name="矩形 1"/>
          <p:cNvSpPr/>
          <p:nvPr userDrawn="1"/>
        </p:nvSpPr>
        <p:spPr>
          <a:xfrm>
            <a:off x="0" y="1305017"/>
            <a:ext cx="9144000" cy="13760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
        <p:nvSpPr>
          <p:cNvPr id="3" name="图片占位符 4"/>
          <p:cNvSpPr>
            <a:spLocks noGrp="1"/>
          </p:cNvSpPr>
          <p:nvPr>
            <p:ph type="pic" sz="quarter" idx="11"/>
          </p:nvPr>
        </p:nvSpPr>
        <p:spPr>
          <a:xfrm>
            <a:off x="228600" y="1095067"/>
            <a:ext cx="2745419" cy="1789899"/>
          </a:xfrm>
          <a:prstGeom prst="roundRect">
            <a:avLst>
              <a:gd name="adj" fmla="val 4464"/>
            </a:avLst>
          </a:prstGeom>
        </p:spPr>
        <p:txBody>
          <a:bodyPr/>
          <a:lstStyle/>
          <a:p>
            <a:r>
              <a:rPr lang="zh-CN" altLang="en-US"/>
              <a:t>单击图标添加图片</a:t>
            </a:r>
            <a:endParaRPr lang="zh-CN" altLang="en-US"/>
          </a:p>
        </p:txBody>
      </p:sp>
      <p:sp>
        <p:nvSpPr>
          <p:cNvPr id="5" name="图片占位符 4"/>
          <p:cNvSpPr>
            <a:spLocks noGrp="1"/>
          </p:cNvSpPr>
          <p:nvPr>
            <p:ph type="pic" sz="quarter" idx="12"/>
          </p:nvPr>
        </p:nvSpPr>
        <p:spPr>
          <a:xfrm>
            <a:off x="3199290" y="1095067"/>
            <a:ext cx="2745419" cy="1789899"/>
          </a:xfrm>
          <a:prstGeom prst="roundRect">
            <a:avLst>
              <a:gd name="adj" fmla="val 4464"/>
            </a:avLst>
          </a:prstGeom>
        </p:spPr>
        <p:txBody>
          <a:bodyPr/>
          <a:lstStyle/>
          <a:p>
            <a:r>
              <a:rPr lang="zh-CN" altLang="en-US"/>
              <a:t>单击图标添加图片</a:t>
            </a:r>
            <a:endParaRPr lang="zh-CN" altLang="en-US"/>
          </a:p>
        </p:txBody>
      </p:sp>
      <p:sp>
        <p:nvSpPr>
          <p:cNvPr id="6" name="图片占位符 4"/>
          <p:cNvSpPr>
            <a:spLocks noGrp="1"/>
          </p:cNvSpPr>
          <p:nvPr>
            <p:ph type="pic" sz="quarter" idx="13"/>
          </p:nvPr>
        </p:nvSpPr>
        <p:spPr>
          <a:xfrm>
            <a:off x="6169981" y="1095067"/>
            <a:ext cx="2745419" cy="1789899"/>
          </a:xfrm>
          <a:prstGeom prst="roundRect">
            <a:avLst>
              <a:gd name="adj" fmla="val 4464"/>
            </a:avLst>
          </a:prstGeom>
        </p:spPr>
        <p:txBody>
          <a:bodyPr/>
          <a:lstStyle/>
          <a:p>
            <a:r>
              <a:rPr lang="zh-CN" altLang="en-US"/>
              <a:t>单击图标添加图片</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矩形 5"/>
          <p:cNvSpPr/>
          <p:nvPr userDrawn="1"/>
        </p:nvSpPr>
        <p:spPr>
          <a:xfrm>
            <a:off x="0" y="0"/>
            <a:ext cx="9144000" cy="51435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矩形 6"/>
          <p:cNvSpPr/>
          <p:nvPr userDrawn="1"/>
        </p:nvSpPr>
        <p:spPr>
          <a:xfrm>
            <a:off x="0" y="0"/>
            <a:ext cx="9144000" cy="51435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
        <p:nvSpPr>
          <p:cNvPr id="3" name="图片占位符 4"/>
          <p:cNvSpPr>
            <a:spLocks noGrp="1"/>
          </p:cNvSpPr>
          <p:nvPr>
            <p:ph type="pic" sz="quarter" idx="11"/>
          </p:nvPr>
        </p:nvSpPr>
        <p:spPr>
          <a:xfrm>
            <a:off x="228600" y="1374461"/>
            <a:ext cx="3889744" cy="2884967"/>
          </a:xfrm>
          <a:prstGeom prst="roundRect">
            <a:avLst>
              <a:gd name="adj" fmla="val 0"/>
            </a:avLst>
          </a:prstGeom>
        </p:spPr>
        <p:txBody>
          <a:bodyPr/>
          <a:lstStyle/>
          <a:p>
            <a:r>
              <a:rPr lang="zh-CN" altLang="en-US"/>
              <a:t>单击图标添加图片</a:t>
            </a:r>
            <a:endParaRPr lang="zh-CN" altLang="en-US"/>
          </a:p>
        </p:txBody>
      </p:sp>
      <p:sp>
        <p:nvSpPr>
          <p:cNvPr id="2" name="矩形 1"/>
          <p:cNvSpPr/>
          <p:nvPr userDrawn="1"/>
        </p:nvSpPr>
        <p:spPr>
          <a:xfrm>
            <a:off x="3778103" y="1753689"/>
            <a:ext cx="666307" cy="2126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
        <p:nvSpPr>
          <p:cNvPr id="5" name="矩形 4"/>
          <p:cNvSpPr/>
          <p:nvPr userDrawn="1"/>
        </p:nvSpPr>
        <p:spPr>
          <a:xfrm>
            <a:off x="8915400" y="1375144"/>
            <a:ext cx="228600" cy="288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8" name="矩形 7"/>
          <p:cNvSpPr/>
          <p:nvPr userDrawn="1"/>
        </p:nvSpPr>
        <p:spPr>
          <a:xfrm>
            <a:off x="0" y="0"/>
            <a:ext cx="9144000" cy="51435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
        <p:nvSpPr>
          <p:cNvPr id="4" name="图片占位符 4"/>
          <p:cNvSpPr>
            <a:spLocks noGrp="1"/>
          </p:cNvSpPr>
          <p:nvPr>
            <p:ph type="pic" sz="quarter" idx="11"/>
          </p:nvPr>
        </p:nvSpPr>
        <p:spPr>
          <a:xfrm>
            <a:off x="299484" y="1137598"/>
            <a:ext cx="2642191" cy="1598514"/>
          </a:xfrm>
          <a:prstGeom prst="roundRect">
            <a:avLst>
              <a:gd name="adj" fmla="val 4027"/>
            </a:avLst>
          </a:prstGeom>
        </p:spPr>
        <p:txBody>
          <a:bodyPr/>
          <a:lstStyle/>
          <a:p>
            <a:r>
              <a:rPr lang="zh-CN" altLang="en-US"/>
              <a:t>单击图标添加图片</a:t>
            </a:r>
            <a:endParaRPr lang="zh-CN" altLang="en-US"/>
          </a:p>
        </p:txBody>
      </p:sp>
      <p:sp>
        <p:nvSpPr>
          <p:cNvPr id="5" name="图片占位符 4"/>
          <p:cNvSpPr>
            <a:spLocks noGrp="1"/>
          </p:cNvSpPr>
          <p:nvPr>
            <p:ph type="pic" sz="quarter" idx="12"/>
          </p:nvPr>
        </p:nvSpPr>
        <p:spPr>
          <a:xfrm>
            <a:off x="3237615" y="1137598"/>
            <a:ext cx="2642191" cy="1598514"/>
          </a:xfrm>
          <a:prstGeom prst="roundRect">
            <a:avLst>
              <a:gd name="adj" fmla="val 4027"/>
            </a:avLst>
          </a:prstGeom>
        </p:spPr>
        <p:txBody>
          <a:bodyPr/>
          <a:lstStyle/>
          <a:p>
            <a:r>
              <a:rPr lang="zh-CN" altLang="en-US"/>
              <a:t>单击图标添加图片</a:t>
            </a:r>
            <a:endParaRPr lang="zh-CN" altLang="en-US"/>
          </a:p>
        </p:txBody>
      </p:sp>
      <p:sp>
        <p:nvSpPr>
          <p:cNvPr id="6" name="图片占位符 4"/>
          <p:cNvSpPr>
            <a:spLocks noGrp="1"/>
          </p:cNvSpPr>
          <p:nvPr>
            <p:ph type="pic" sz="quarter" idx="13"/>
          </p:nvPr>
        </p:nvSpPr>
        <p:spPr>
          <a:xfrm>
            <a:off x="6175745" y="1137598"/>
            <a:ext cx="2642191" cy="1598514"/>
          </a:xfrm>
          <a:prstGeom prst="roundRect">
            <a:avLst>
              <a:gd name="adj" fmla="val 4027"/>
            </a:avLst>
          </a:prstGeom>
        </p:spPr>
        <p:txBody>
          <a:bodyPr/>
          <a:lstStyle/>
          <a:p>
            <a:r>
              <a:rPr lang="zh-CN" altLang="en-US"/>
              <a:t>单击图标添加图片</a:t>
            </a: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0"/>
            <a:ext cx="9144000" cy="51435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B0B0B"/>
            </a:gs>
            <a:gs pos="100000">
              <a:srgbClr val="2B2B2B"/>
            </a:gs>
          </a:gsLst>
          <a:lin ang="81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Open Sans" panose="020B0606030504020204" charset="0"/>
                <a:ea typeface="Open Sans" panose="020B0606030504020204" charset="0"/>
                <a:cs typeface="Philosopher" panose="00000500000000000000" charset="0"/>
              </a:defRPr>
            </a:lvl1pPr>
          </a:lstStyle>
          <a:p>
            <a:fld id="{D955F040-ED43-464F-96F2-927121FE6FD0}"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Open Sans" panose="020B0606030504020204" charset="0"/>
                <a:ea typeface="Open Sans" panose="020B0606030504020204" charset="0"/>
                <a:cs typeface="Philosopher" panose="00000500000000000000" charset="0"/>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Open Sans" panose="020B0606030504020204" charset="0"/>
                <a:ea typeface="Open Sans" panose="020B0606030504020204" charset="0"/>
                <a:cs typeface="Philosopher" panose="00000500000000000000" charset="0"/>
              </a:defRPr>
            </a:lvl1pPr>
          </a:lstStyle>
          <a:p>
            <a:fld id="{C95CE31C-667C-455E-B312-3B73BAEC616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685800" rtl="0" eaLnBrk="1" latinLnBrk="0" hangingPunct="1">
        <a:lnSpc>
          <a:spcPct val="90000"/>
        </a:lnSpc>
        <a:spcBef>
          <a:spcPct val="0"/>
        </a:spcBef>
        <a:buNone/>
        <a:defRPr sz="3300" kern="1200">
          <a:solidFill>
            <a:schemeClr val="tx1"/>
          </a:solidFill>
          <a:latin typeface="Open Sans" panose="020B0606030504020204" charset="0"/>
          <a:ea typeface="Philosopher" panose="00000500000000000000" charset="0"/>
          <a:cs typeface="Philosopher" panose="00000500000000000000"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Open Sans" panose="020B0606030504020204" charset="0"/>
          <a:ea typeface="Open Sans" panose="020B0606030504020204" charset="0"/>
          <a:cs typeface="Philosopher" panose="00000500000000000000"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Open Sans" panose="020B0606030504020204" charset="0"/>
          <a:ea typeface="Open Sans" panose="020B0606030504020204" charset="0"/>
          <a:cs typeface="Philosopher" panose="00000500000000000000"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Open Sans" panose="020B0606030504020204" charset="0"/>
          <a:ea typeface="Open Sans" panose="020B0606030504020204" charset="0"/>
          <a:cs typeface="Philosopher" panose="00000500000000000000"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panose="020B0606030504020204" charset="0"/>
          <a:ea typeface="Open Sans" panose="020B0606030504020204" charset="0"/>
          <a:cs typeface="Philosopher" panose="00000500000000000000"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Open Sans" panose="020B0606030504020204" charset="0"/>
          <a:ea typeface="Open Sans" panose="020B0606030504020204" charset="0"/>
          <a:cs typeface="Philosopher" panose="00000500000000000000"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2.xml"/><Relationship Id="rId1" Type="http://schemas.openxmlformats.org/officeDocument/2006/relationships/tags" Target="../tags/tag21.xml"/></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jpeg"/><Relationship Id="rId2" Type="http://schemas.openxmlformats.org/officeDocument/2006/relationships/tags" Target="../tags/tag24.xml"/><Relationship Id="rId1" Type="http://schemas.openxmlformats.org/officeDocument/2006/relationships/tags" Target="../tags/tag2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2.png"/><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9" Type="http://schemas.openxmlformats.org/officeDocument/2006/relationships/tags" Target="../tags/tag33.xml"/><Relationship Id="rId8" Type="http://schemas.openxmlformats.org/officeDocument/2006/relationships/tags" Target="../tags/tag32.xml"/><Relationship Id="rId7" Type="http://schemas.openxmlformats.org/officeDocument/2006/relationships/tags" Target="../tags/tag31.xml"/><Relationship Id="rId6" Type="http://schemas.openxmlformats.org/officeDocument/2006/relationships/tags" Target="../tags/tag30.xml"/><Relationship Id="rId5" Type="http://schemas.openxmlformats.org/officeDocument/2006/relationships/tags" Target="../tags/tag29.xml"/><Relationship Id="rId45" Type="http://schemas.openxmlformats.org/officeDocument/2006/relationships/notesSlide" Target="../notesSlides/notesSlide1.xml"/><Relationship Id="rId44" Type="http://schemas.openxmlformats.org/officeDocument/2006/relationships/slideLayout" Target="../slideLayouts/slideLayout2.xml"/><Relationship Id="rId43" Type="http://schemas.openxmlformats.org/officeDocument/2006/relationships/tags" Target="../tags/tag67.xml"/><Relationship Id="rId42" Type="http://schemas.openxmlformats.org/officeDocument/2006/relationships/tags" Target="../tags/tag66.xml"/><Relationship Id="rId41" Type="http://schemas.openxmlformats.org/officeDocument/2006/relationships/tags" Target="../tags/tag65.xml"/><Relationship Id="rId40" Type="http://schemas.openxmlformats.org/officeDocument/2006/relationships/tags" Target="../tags/tag64.xml"/><Relationship Id="rId4" Type="http://schemas.openxmlformats.org/officeDocument/2006/relationships/tags" Target="../tags/tag28.xml"/><Relationship Id="rId39" Type="http://schemas.openxmlformats.org/officeDocument/2006/relationships/tags" Target="../tags/tag63.xml"/><Relationship Id="rId38" Type="http://schemas.openxmlformats.org/officeDocument/2006/relationships/tags" Target="../tags/tag62.xml"/><Relationship Id="rId37" Type="http://schemas.openxmlformats.org/officeDocument/2006/relationships/tags" Target="../tags/tag61.xml"/><Relationship Id="rId36" Type="http://schemas.openxmlformats.org/officeDocument/2006/relationships/tags" Target="../tags/tag60.xml"/><Relationship Id="rId35" Type="http://schemas.openxmlformats.org/officeDocument/2006/relationships/tags" Target="../tags/tag59.xml"/><Relationship Id="rId34" Type="http://schemas.openxmlformats.org/officeDocument/2006/relationships/tags" Target="../tags/tag58.xml"/><Relationship Id="rId33" Type="http://schemas.openxmlformats.org/officeDocument/2006/relationships/tags" Target="../tags/tag57.xml"/><Relationship Id="rId32" Type="http://schemas.openxmlformats.org/officeDocument/2006/relationships/tags" Target="../tags/tag56.xml"/><Relationship Id="rId31" Type="http://schemas.openxmlformats.org/officeDocument/2006/relationships/tags" Target="../tags/tag55.xml"/><Relationship Id="rId30" Type="http://schemas.openxmlformats.org/officeDocument/2006/relationships/tags" Target="../tags/tag54.xml"/><Relationship Id="rId3" Type="http://schemas.openxmlformats.org/officeDocument/2006/relationships/tags" Target="../tags/tag27.xml"/><Relationship Id="rId29" Type="http://schemas.openxmlformats.org/officeDocument/2006/relationships/tags" Target="../tags/tag53.xml"/><Relationship Id="rId28" Type="http://schemas.openxmlformats.org/officeDocument/2006/relationships/tags" Target="../tags/tag52.xml"/><Relationship Id="rId27" Type="http://schemas.openxmlformats.org/officeDocument/2006/relationships/tags" Target="../tags/tag51.xml"/><Relationship Id="rId26" Type="http://schemas.openxmlformats.org/officeDocument/2006/relationships/tags" Target="../tags/tag50.xml"/><Relationship Id="rId25" Type="http://schemas.openxmlformats.org/officeDocument/2006/relationships/tags" Target="../tags/tag49.xml"/><Relationship Id="rId24" Type="http://schemas.openxmlformats.org/officeDocument/2006/relationships/tags" Target="../tags/tag48.xml"/><Relationship Id="rId23" Type="http://schemas.openxmlformats.org/officeDocument/2006/relationships/tags" Target="../tags/tag47.xml"/><Relationship Id="rId22" Type="http://schemas.openxmlformats.org/officeDocument/2006/relationships/tags" Target="../tags/tag46.xml"/><Relationship Id="rId21" Type="http://schemas.openxmlformats.org/officeDocument/2006/relationships/tags" Target="../tags/tag45.xml"/><Relationship Id="rId20" Type="http://schemas.openxmlformats.org/officeDocument/2006/relationships/tags" Target="../tags/tag44.xml"/><Relationship Id="rId2" Type="http://schemas.openxmlformats.org/officeDocument/2006/relationships/tags" Target="../tags/tag26.xml"/><Relationship Id="rId19" Type="http://schemas.openxmlformats.org/officeDocument/2006/relationships/tags" Target="../tags/tag43.xml"/><Relationship Id="rId18" Type="http://schemas.openxmlformats.org/officeDocument/2006/relationships/tags" Target="../tags/tag42.xml"/><Relationship Id="rId17" Type="http://schemas.openxmlformats.org/officeDocument/2006/relationships/tags" Target="../tags/tag41.xml"/><Relationship Id="rId16" Type="http://schemas.openxmlformats.org/officeDocument/2006/relationships/tags" Target="../tags/tag40.xml"/><Relationship Id="rId15" Type="http://schemas.openxmlformats.org/officeDocument/2006/relationships/tags" Target="../tags/tag39.xml"/><Relationship Id="rId14" Type="http://schemas.openxmlformats.org/officeDocument/2006/relationships/tags" Target="../tags/tag38.xml"/><Relationship Id="rId13" Type="http://schemas.openxmlformats.org/officeDocument/2006/relationships/tags" Target="../tags/tag37.xml"/><Relationship Id="rId12" Type="http://schemas.openxmlformats.org/officeDocument/2006/relationships/tags" Target="../tags/tag36.xml"/><Relationship Id="rId11" Type="http://schemas.openxmlformats.org/officeDocument/2006/relationships/tags" Target="../tags/tag35.xml"/><Relationship Id="rId10" Type="http://schemas.openxmlformats.org/officeDocument/2006/relationships/tags" Target="../tags/tag34.xml"/><Relationship Id="rId1" Type="http://schemas.openxmlformats.org/officeDocument/2006/relationships/tags" Target="../tags/tag25.xml"/></Relationships>
</file>

<file path=ppt/slides/_rels/slide14.xml.rels><?xml version="1.0" encoding="UTF-8" standalone="yes"?>
<Relationships xmlns="http://schemas.openxmlformats.org/package/2006/relationships"><Relationship Id="rId9" Type="http://schemas.openxmlformats.org/officeDocument/2006/relationships/tags" Target="../tags/tag75.xml"/><Relationship Id="rId8" Type="http://schemas.openxmlformats.org/officeDocument/2006/relationships/tags" Target="../tags/tag74.xml"/><Relationship Id="rId7" Type="http://schemas.openxmlformats.org/officeDocument/2006/relationships/tags" Target="../tags/tag73.xml"/><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0" Type="http://schemas.openxmlformats.org/officeDocument/2006/relationships/slideLayout" Target="../slideLayouts/slideLayout2.xml"/><Relationship Id="rId2" Type="http://schemas.openxmlformats.org/officeDocument/2006/relationships/tags" Target="../tags/tag68.xml"/><Relationship Id="rId19" Type="http://schemas.openxmlformats.org/officeDocument/2006/relationships/tags" Target="../tags/tag85.xml"/><Relationship Id="rId18" Type="http://schemas.openxmlformats.org/officeDocument/2006/relationships/tags" Target="../tags/tag84.xml"/><Relationship Id="rId17" Type="http://schemas.openxmlformats.org/officeDocument/2006/relationships/tags" Target="../tags/tag83.xml"/><Relationship Id="rId16" Type="http://schemas.openxmlformats.org/officeDocument/2006/relationships/tags" Target="../tags/tag82.xml"/><Relationship Id="rId15" Type="http://schemas.openxmlformats.org/officeDocument/2006/relationships/tags" Target="../tags/tag81.xml"/><Relationship Id="rId14" Type="http://schemas.openxmlformats.org/officeDocument/2006/relationships/tags" Target="../tags/tag80.xml"/><Relationship Id="rId13" Type="http://schemas.openxmlformats.org/officeDocument/2006/relationships/tags" Target="../tags/tag79.xml"/><Relationship Id="rId12" Type="http://schemas.openxmlformats.org/officeDocument/2006/relationships/tags" Target="../tags/tag78.xml"/><Relationship Id="rId11" Type="http://schemas.openxmlformats.org/officeDocument/2006/relationships/tags" Target="../tags/tag77.xml"/><Relationship Id="rId10" Type="http://schemas.openxmlformats.org/officeDocument/2006/relationships/tags" Target="../tags/tag76.xml"/><Relationship Id="rId1" Type="http://schemas.openxmlformats.org/officeDocument/2006/relationships/image" Target="../media/image13.webp"/></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4.png"/><Relationship Id="rId1" Type="http://schemas.openxmlformats.org/officeDocument/2006/relationships/image" Target="../media/image2.png"/></Relationships>
</file>

<file path=ppt/slides/_rels/slide16.xml.rels><?xml version="1.0" encoding="UTF-8" standalone="yes"?>
<Relationships xmlns="http://schemas.openxmlformats.org/package/2006/relationships"><Relationship Id="rId9" Type="http://schemas.openxmlformats.org/officeDocument/2006/relationships/tags" Target="../tags/tag94.xml"/><Relationship Id="rId8" Type="http://schemas.openxmlformats.org/officeDocument/2006/relationships/tags" Target="../tags/tag93.xml"/><Relationship Id="rId7" Type="http://schemas.openxmlformats.org/officeDocument/2006/relationships/tags" Target="../tags/tag92.xml"/><Relationship Id="rId6" Type="http://schemas.openxmlformats.org/officeDocument/2006/relationships/tags" Target="../tags/tag91.xml"/><Relationship Id="rId5" Type="http://schemas.openxmlformats.org/officeDocument/2006/relationships/tags" Target="../tags/tag90.xml"/><Relationship Id="rId4" Type="http://schemas.openxmlformats.org/officeDocument/2006/relationships/tags" Target="../tags/tag89.xml"/><Relationship Id="rId3" Type="http://schemas.openxmlformats.org/officeDocument/2006/relationships/tags" Target="../tags/tag88.xml"/><Relationship Id="rId22" Type="http://schemas.openxmlformats.org/officeDocument/2006/relationships/slideLayout" Target="../slideLayouts/slideLayout2.xml"/><Relationship Id="rId21" Type="http://schemas.openxmlformats.org/officeDocument/2006/relationships/image" Target="../media/image15.jpeg"/><Relationship Id="rId20" Type="http://schemas.openxmlformats.org/officeDocument/2006/relationships/tags" Target="../tags/tag105.xml"/><Relationship Id="rId2" Type="http://schemas.openxmlformats.org/officeDocument/2006/relationships/tags" Target="../tags/tag87.xml"/><Relationship Id="rId19" Type="http://schemas.openxmlformats.org/officeDocument/2006/relationships/tags" Target="../tags/tag104.xml"/><Relationship Id="rId18" Type="http://schemas.openxmlformats.org/officeDocument/2006/relationships/tags" Target="../tags/tag103.xml"/><Relationship Id="rId17" Type="http://schemas.openxmlformats.org/officeDocument/2006/relationships/tags" Target="../tags/tag102.xml"/><Relationship Id="rId16" Type="http://schemas.openxmlformats.org/officeDocument/2006/relationships/tags" Target="../tags/tag101.xml"/><Relationship Id="rId15" Type="http://schemas.openxmlformats.org/officeDocument/2006/relationships/tags" Target="../tags/tag100.xml"/><Relationship Id="rId14" Type="http://schemas.openxmlformats.org/officeDocument/2006/relationships/tags" Target="../tags/tag99.xml"/><Relationship Id="rId13" Type="http://schemas.openxmlformats.org/officeDocument/2006/relationships/tags" Target="../tags/tag98.xml"/><Relationship Id="rId12" Type="http://schemas.openxmlformats.org/officeDocument/2006/relationships/tags" Target="../tags/tag97.xml"/><Relationship Id="rId11" Type="http://schemas.openxmlformats.org/officeDocument/2006/relationships/tags" Target="../tags/tag96.xml"/><Relationship Id="rId10" Type="http://schemas.openxmlformats.org/officeDocument/2006/relationships/tags" Target="../tags/tag95.xml"/><Relationship Id="rId1" Type="http://schemas.openxmlformats.org/officeDocument/2006/relationships/tags" Target="../tags/tag86.xml"/></Relationships>
</file>

<file path=ppt/slides/_rels/slide17.xml.rels><?xml version="1.0" encoding="UTF-8" standalone="yes"?>
<Relationships xmlns="http://schemas.openxmlformats.org/package/2006/relationships"><Relationship Id="rId9" Type="http://schemas.openxmlformats.org/officeDocument/2006/relationships/tags" Target="../tags/tag114.xml"/><Relationship Id="rId8" Type="http://schemas.openxmlformats.org/officeDocument/2006/relationships/tags" Target="../tags/tag113.xml"/><Relationship Id="rId7" Type="http://schemas.openxmlformats.org/officeDocument/2006/relationships/tags" Target="../tags/tag112.xml"/><Relationship Id="rId6" Type="http://schemas.openxmlformats.org/officeDocument/2006/relationships/tags" Target="../tags/tag111.xml"/><Relationship Id="rId5" Type="http://schemas.openxmlformats.org/officeDocument/2006/relationships/tags" Target="../tags/tag110.xml"/><Relationship Id="rId4" Type="http://schemas.openxmlformats.org/officeDocument/2006/relationships/tags" Target="../tags/tag109.xml"/><Relationship Id="rId3" Type="http://schemas.openxmlformats.org/officeDocument/2006/relationships/tags" Target="../tags/tag108.xml"/><Relationship Id="rId22" Type="http://schemas.openxmlformats.org/officeDocument/2006/relationships/slideLayout" Target="../slideLayouts/slideLayout2.xml"/><Relationship Id="rId21" Type="http://schemas.openxmlformats.org/officeDocument/2006/relationships/image" Target="../media/image16.jpeg"/><Relationship Id="rId20" Type="http://schemas.openxmlformats.org/officeDocument/2006/relationships/tags" Target="../tags/tag125.xml"/><Relationship Id="rId2" Type="http://schemas.openxmlformats.org/officeDocument/2006/relationships/tags" Target="../tags/tag107.xml"/><Relationship Id="rId19" Type="http://schemas.openxmlformats.org/officeDocument/2006/relationships/tags" Target="../tags/tag124.xml"/><Relationship Id="rId18" Type="http://schemas.openxmlformats.org/officeDocument/2006/relationships/tags" Target="../tags/tag123.xml"/><Relationship Id="rId17" Type="http://schemas.openxmlformats.org/officeDocument/2006/relationships/tags" Target="../tags/tag122.xml"/><Relationship Id="rId16" Type="http://schemas.openxmlformats.org/officeDocument/2006/relationships/tags" Target="../tags/tag121.xml"/><Relationship Id="rId15" Type="http://schemas.openxmlformats.org/officeDocument/2006/relationships/tags" Target="../tags/tag120.xml"/><Relationship Id="rId14" Type="http://schemas.openxmlformats.org/officeDocument/2006/relationships/tags" Target="../tags/tag119.xml"/><Relationship Id="rId13" Type="http://schemas.openxmlformats.org/officeDocument/2006/relationships/tags" Target="../tags/tag118.xml"/><Relationship Id="rId12" Type="http://schemas.openxmlformats.org/officeDocument/2006/relationships/tags" Target="../tags/tag117.xml"/><Relationship Id="rId11" Type="http://schemas.openxmlformats.org/officeDocument/2006/relationships/tags" Target="../tags/tag116.xml"/><Relationship Id="rId10" Type="http://schemas.openxmlformats.org/officeDocument/2006/relationships/tags" Target="../tags/tag115.xml"/><Relationship Id="rId1" Type="http://schemas.openxmlformats.org/officeDocument/2006/relationships/tags" Target="../tags/tag106.xml"/></Relationships>
</file>

<file path=ppt/slides/_rels/slide18.xml.rels><?xml version="1.0" encoding="UTF-8" standalone="yes"?>
<Relationships xmlns="http://schemas.openxmlformats.org/package/2006/relationships"><Relationship Id="rId9" Type="http://schemas.openxmlformats.org/officeDocument/2006/relationships/tags" Target="../tags/tag134.xml"/><Relationship Id="rId8" Type="http://schemas.openxmlformats.org/officeDocument/2006/relationships/tags" Target="../tags/tag133.xml"/><Relationship Id="rId7" Type="http://schemas.openxmlformats.org/officeDocument/2006/relationships/tags" Target="../tags/tag132.xml"/><Relationship Id="rId6" Type="http://schemas.openxmlformats.org/officeDocument/2006/relationships/tags" Target="../tags/tag131.xml"/><Relationship Id="rId5" Type="http://schemas.openxmlformats.org/officeDocument/2006/relationships/tags" Target="../tags/tag130.xml"/><Relationship Id="rId4" Type="http://schemas.openxmlformats.org/officeDocument/2006/relationships/tags" Target="../tags/tag129.xml"/><Relationship Id="rId3" Type="http://schemas.openxmlformats.org/officeDocument/2006/relationships/tags" Target="../tags/tag128.xml"/><Relationship Id="rId2" Type="http://schemas.openxmlformats.org/officeDocument/2006/relationships/tags" Target="../tags/tag127.xml"/><Relationship Id="rId11" Type="http://schemas.openxmlformats.org/officeDocument/2006/relationships/slideLayout" Target="../slideLayouts/slideLayout2.xml"/><Relationship Id="rId10" Type="http://schemas.openxmlformats.org/officeDocument/2006/relationships/tags" Target="../tags/tag135.xml"/><Relationship Id="rId1" Type="http://schemas.openxmlformats.org/officeDocument/2006/relationships/tags" Target="../tags/tag126.xml"/></Relationships>
</file>

<file path=ppt/slides/_rels/slide19.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141.xml"/><Relationship Id="rId7" Type="http://schemas.openxmlformats.org/officeDocument/2006/relationships/image" Target="../media/image18.jpeg"/><Relationship Id="rId6" Type="http://schemas.openxmlformats.org/officeDocument/2006/relationships/tags" Target="../tags/tag140.xml"/><Relationship Id="rId5" Type="http://schemas.openxmlformats.org/officeDocument/2006/relationships/image" Target="../media/image17.jpeg"/><Relationship Id="rId4" Type="http://schemas.openxmlformats.org/officeDocument/2006/relationships/tags" Target="../tags/tag139.xml"/><Relationship Id="rId3" Type="http://schemas.openxmlformats.org/officeDocument/2006/relationships/tags" Target="../tags/tag138.xml"/><Relationship Id="rId2" Type="http://schemas.openxmlformats.org/officeDocument/2006/relationships/tags" Target="../tags/tag137.xml"/><Relationship Id="rId1" Type="http://schemas.openxmlformats.org/officeDocument/2006/relationships/tags" Target="../tags/tag136.xml"/></Relationships>
</file>

<file path=ppt/slides/_rels/slide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4" Type="http://schemas.openxmlformats.org/officeDocument/2006/relationships/slideLayout" Target="../slideLayouts/slideLayout1.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20.jpeg"/><Relationship Id="rId7" Type="http://schemas.openxmlformats.org/officeDocument/2006/relationships/tags" Target="../tags/tag147.xml"/><Relationship Id="rId6" Type="http://schemas.openxmlformats.org/officeDocument/2006/relationships/tags" Target="../tags/tag146.xml"/><Relationship Id="rId5" Type="http://schemas.openxmlformats.org/officeDocument/2006/relationships/image" Target="../media/image19.webp"/><Relationship Id="rId4" Type="http://schemas.openxmlformats.org/officeDocument/2006/relationships/tags" Target="../tags/tag145.xml"/><Relationship Id="rId3" Type="http://schemas.openxmlformats.org/officeDocument/2006/relationships/tags" Target="../tags/tag144.xml"/><Relationship Id="rId2" Type="http://schemas.openxmlformats.org/officeDocument/2006/relationships/tags" Target="../tags/tag143.xml"/><Relationship Id="rId1" Type="http://schemas.openxmlformats.org/officeDocument/2006/relationships/tags" Target="../tags/tag14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9.xml"/><Relationship Id="rId1" Type="http://schemas.openxmlformats.org/officeDocument/2006/relationships/tags" Target="../tags/tag148.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3.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xml"/><Relationship Id="rId1" Type="http://schemas.openxmlformats.org/officeDocument/2006/relationships/tags" Target="../tags/tag1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7.jpe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image" Target="../media/image8.png"/><Relationship Id="rId2" Type="http://schemas.openxmlformats.org/officeDocument/2006/relationships/tags" Target="../tags/tag16.xml"/><Relationship Id="rId1" Type="http://schemas.openxmlformats.org/officeDocument/2006/relationships/tags" Target="../tags/tag15.xml"/></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jpeg"/><Relationship Id="rId2" Type="http://schemas.openxmlformats.org/officeDocument/2006/relationships/tags" Target="../tags/tag18.xml"/><Relationship Id="rId1" Type="http://schemas.openxmlformats.org/officeDocument/2006/relationships/tags" Target="../tags/tag17.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jpeg"/><Relationship Id="rId2" Type="http://schemas.openxmlformats.org/officeDocument/2006/relationships/tags" Target="../tags/tag20.xml"/><Relationship Id="rId1" Type="http://schemas.openxmlformats.org/officeDocument/2006/relationships/tags" Target="../tags/tag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 name="图片 80"/>
          <p:cNvPicPr>
            <a:picLocks noChangeAspect="1"/>
          </p:cNvPicPr>
          <p:nvPr/>
        </p:nvPicPr>
        <p:blipFill rotWithShape="1">
          <a:blip r:embed="rId1"/>
          <a:srcRect t="11284" b="11844"/>
          <a:stretch>
            <a:fillRect/>
          </a:stretch>
        </p:blipFill>
        <p:spPr>
          <a:xfrm flipH="1" flipV="1">
            <a:off x="2066417" y="0"/>
            <a:ext cx="5010912" cy="5143500"/>
          </a:xfrm>
          <a:prstGeom prst="rect">
            <a:avLst/>
          </a:prstGeom>
        </p:spPr>
      </p:pic>
      <p:sp>
        <p:nvSpPr>
          <p:cNvPr id="41" name="文本框 40"/>
          <p:cNvSpPr txBox="1"/>
          <p:nvPr/>
        </p:nvSpPr>
        <p:spPr>
          <a:xfrm>
            <a:off x="461404" y="1336236"/>
            <a:ext cx="4653280" cy="829945"/>
          </a:xfrm>
          <a:prstGeom prst="rect">
            <a:avLst/>
          </a:prstGeom>
          <a:noFill/>
        </p:spPr>
        <p:txBody>
          <a:bodyPr wrap="none" rtlCol="0">
            <a:spAutoFit/>
          </a:bodyPr>
          <a:lstStyle/>
          <a:p>
            <a:pPr algn="l"/>
            <a:r>
              <a:rPr lang="en-GB" altLang="en-US" sz="4800" b="1">
                <a:solidFill>
                  <a:srgbClr val="FCC896"/>
                </a:solidFill>
                <a:latin typeface="Philosopher" panose="00000500000000000000" charset="0"/>
                <a:ea typeface="+mj-ea"/>
                <a:cs typeface="Philosopher" panose="00000500000000000000" charset="0"/>
              </a:rPr>
              <a:t>Phishing Attacks</a:t>
            </a:r>
            <a:endParaRPr lang="en-GB" altLang="en-US" sz="4800" b="1">
              <a:solidFill>
                <a:srgbClr val="FCC896"/>
              </a:solidFill>
              <a:latin typeface="Philosopher" panose="00000500000000000000" charset="0"/>
              <a:ea typeface="+mj-ea"/>
              <a:cs typeface="Philosopher" panose="00000500000000000000" charset="0"/>
            </a:endParaRPr>
          </a:p>
        </p:txBody>
      </p:sp>
      <p:sp>
        <p:nvSpPr>
          <p:cNvPr id="54" name="矩形: 圆角 53"/>
          <p:cNvSpPr/>
          <p:nvPr/>
        </p:nvSpPr>
        <p:spPr>
          <a:xfrm>
            <a:off x="551180" y="3277870"/>
            <a:ext cx="2529205" cy="53276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cs typeface="Philosopher" panose="00000500000000000000" charset="0"/>
            </a:endParaRPr>
          </a:p>
        </p:txBody>
      </p:sp>
      <p:sp>
        <p:nvSpPr>
          <p:cNvPr id="57" name="文本框 56"/>
          <p:cNvSpPr txBox="1"/>
          <p:nvPr/>
        </p:nvSpPr>
        <p:spPr>
          <a:xfrm>
            <a:off x="551180" y="3372485"/>
            <a:ext cx="2453640" cy="343535"/>
          </a:xfrm>
          <a:prstGeom prst="rect">
            <a:avLst/>
          </a:prstGeom>
          <a:noFill/>
          <a:ln>
            <a:noFill/>
          </a:ln>
        </p:spPr>
        <p:txBody>
          <a:bodyPr wrap="square" rtlCol="0">
            <a:noAutofit/>
            <a:scene3d>
              <a:camera prst="orthographicFront"/>
              <a:lightRig rig="threePt" dir="t"/>
            </a:scene3d>
          </a:bodyPr>
          <a:lstStyle>
            <a:defPPr>
              <a:defRPr lang="zh-CN"/>
            </a:defPPr>
            <a:lvl1pPr>
              <a:defRPr sz="2400" spc="-150">
                <a:ln w="38100">
                  <a:noFill/>
                </a:ln>
                <a:solidFill>
                  <a:srgbClr val="D53D2A"/>
                </a:solidFill>
                <a:effectLst>
                  <a:outerShdw blurRad="127000" dist="127000" dir="5400000" algn="t" rotWithShape="0">
                    <a:srgbClr val="D53D2A">
                      <a:alpha val="20000"/>
                    </a:srgbClr>
                  </a:outerShdw>
                </a:effectLst>
                <a:latin typeface="+mj-ea"/>
                <a:ea typeface="+mj-ea"/>
              </a:defRPr>
            </a:lvl1pP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en-GB" altLang="zh-CN" sz="1400" b="1" strike="noStrike" kern="1200" cap="none" spc="0" normalizeH="0" baseline="0" noProof="0">
                <a:solidFill>
                  <a:schemeClr val="tx1"/>
                </a:solidFill>
                <a:effectLst/>
                <a:uLnTx/>
                <a:uFillTx/>
                <a:latin typeface="Trebuchet MS" panose="020B0603020202020204" charset="0"/>
                <a:ea typeface="Philosopher" panose="00000500000000000000" charset="0"/>
                <a:cs typeface="Trebuchet MS" panose="020B0603020202020204" charset="0"/>
                <a:sym typeface="Open Sans" panose="020B0606030504020204" charset="0"/>
              </a:rPr>
              <a:t>Presented by</a:t>
            </a:r>
            <a:r>
              <a:rPr kumimoji="0" lang="zh-CN" altLang="en-US" sz="1400" b="1" strike="noStrike" kern="1200" cap="none" spc="0" normalizeH="0" baseline="0" noProof="0">
                <a:solidFill>
                  <a:schemeClr val="tx1"/>
                </a:solidFill>
                <a:effectLst/>
                <a:uLnTx/>
                <a:uFillTx/>
                <a:latin typeface="Trebuchet MS" panose="020B0603020202020204" charset="0"/>
                <a:ea typeface="Philosopher" panose="00000500000000000000" charset="0"/>
                <a:cs typeface="Trebuchet MS" panose="020B0603020202020204" charset="0"/>
                <a:sym typeface="Open Sans" panose="020B0606030504020204" charset="0"/>
              </a:rPr>
              <a:t>:</a:t>
            </a:r>
            <a:r>
              <a:rPr kumimoji="0" lang="en-GB" altLang="zh-CN" sz="1400" b="1" strike="noStrike" kern="1200" cap="none" spc="0" normalizeH="0" baseline="0" noProof="0">
                <a:solidFill>
                  <a:schemeClr val="tx1"/>
                </a:solidFill>
                <a:effectLst/>
                <a:uLnTx/>
                <a:uFillTx/>
                <a:latin typeface="Trebuchet MS" panose="020B0603020202020204" charset="0"/>
                <a:ea typeface="Philosopher" panose="00000500000000000000" charset="0"/>
                <a:cs typeface="Trebuchet MS" panose="020B0603020202020204" charset="0"/>
                <a:sym typeface="Open Sans" panose="020B0606030504020204" charset="0"/>
              </a:rPr>
              <a:t> </a:t>
            </a:r>
            <a:r>
              <a:rPr kumimoji="0" lang="en-GB" altLang="en-US" sz="1400" b="1" strike="noStrike" kern="1200" cap="none" spc="0" normalizeH="0" baseline="0" noProof="0">
                <a:solidFill>
                  <a:schemeClr val="tx1"/>
                </a:solidFill>
                <a:effectLst/>
                <a:uLnTx/>
                <a:uFillTx/>
                <a:latin typeface="Trebuchet MS" panose="020B0603020202020204" charset="0"/>
                <a:ea typeface="Philosopher" panose="00000500000000000000" charset="0"/>
                <a:cs typeface="Trebuchet MS" panose="020B0603020202020204" charset="0"/>
                <a:sym typeface="Open Sans" panose="020B0606030504020204" charset="0"/>
              </a:rPr>
              <a:t>Vaishnav M</a:t>
            </a:r>
            <a:endParaRPr kumimoji="0" lang="en-GB" altLang="en-US" sz="1400" b="1" strike="noStrike" kern="1200" cap="none" spc="0" normalizeH="0" baseline="0" noProof="0">
              <a:solidFill>
                <a:schemeClr val="tx1"/>
              </a:solidFill>
              <a:effectLst/>
              <a:uLnTx/>
              <a:uFillTx/>
              <a:latin typeface="Trebuchet MS" panose="020B0603020202020204" charset="0"/>
              <a:ea typeface="Philosopher" panose="00000500000000000000" charset="0"/>
              <a:cs typeface="Trebuchet MS" panose="020B0603020202020204" charset="0"/>
              <a:sym typeface="Open Sans" panose="020B0606030504020204" charset="0"/>
            </a:endParaRPr>
          </a:p>
        </p:txBody>
      </p:sp>
      <p:sp>
        <p:nvSpPr>
          <p:cNvPr id="59" name="矩形 58"/>
          <p:cNvSpPr/>
          <p:nvPr/>
        </p:nvSpPr>
        <p:spPr>
          <a:xfrm>
            <a:off x="636270" y="2279650"/>
            <a:ext cx="3135630" cy="583565"/>
          </a:xfrm>
          <a:prstGeom prst="rect">
            <a:avLst/>
          </a:prstGeom>
          <a:noFill/>
          <a:ln>
            <a:noFill/>
          </a:ln>
        </p:spPr>
        <p:txBody>
          <a:bodyPr wrap="square" rtlCol="0">
            <a:spAutoFit/>
          </a:bodyPr>
          <a:lstStyle/>
          <a:p>
            <a:pPr defTabSz="457200"/>
            <a:r>
              <a:rPr lang="en-GB" altLang="en-US"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Hacked </a:t>
            </a:r>
            <a:endParaRPr lang="en-GB" altLang="en-US"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sp>
        <p:nvSpPr>
          <p:cNvPr id="60" name="矩形 59"/>
          <p:cNvSpPr/>
          <p:nvPr/>
        </p:nvSpPr>
        <p:spPr>
          <a:xfrm>
            <a:off x="558800" y="2453640"/>
            <a:ext cx="4871720" cy="553085"/>
          </a:xfrm>
          <a:prstGeom prst="rect">
            <a:avLst/>
          </a:prstGeom>
        </p:spPr>
        <p:txBody>
          <a:bodyPr wrap="square">
            <a:spAutoFit/>
          </a:bodyPr>
          <a:lstStyle/>
          <a:p>
            <a:pPr defTabSz="685800">
              <a:lnSpc>
                <a:spcPct val="150000"/>
              </a:lnSpc>
            </a:pPr>
            <a:r>
              <a:rPr lang="en-GB" altLang="zh-CN" sz="2000">
                <a:ln w="15875">
                  <a:gradFill>
                    <a:gsLst>
                      <a:gs pos="0">
                        <a:schemeClr val="accent1">
                          <a:hueMod val="80000"/>
                        </a:schemeClr>
                      </a:gs>
                      <a:gs pos="100000">
                        <a:schemeClr val="accent1"/>
                      </a:gs>
                    </a:gsLst>
                    <a:lin ang="2700000" scaled="1"/>
                  </a:gradFill>
                </a:ln>
                <a:noFill/>
                <a:effectLst/>
                <a:cs typeface="+mn-ea"/>
              </a:rPr>
              <a:t>How to be prepared?</a:t>
            </a:r>
            <a:endParaRPr lang="en-GB" altLang="zh-CN" sz="2000">
              <a:ln w="15875">
                <a:gradFill>
                  <a:gsLst>
                    <a:gs pos="0">
                      <a:schemeClr val="accent1">
                        <a:hueMod val="80000"/>
                      </a:schemeClr>
                    </a:gs>
                    <a:gs pos="100000">
                      <a:schemeClr val="accent1"/>
                    </a:gs>
                  </a:gsLst>
                  <a:lin ang="2700000" scaled="1"/>
                </a:gradFill>
              </a:ln>
              <a:noFill/>
              <a:effectLst/>
              <a:cs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817396" y="1115057"/>
            <a:ext cx="3509207" cy="3509207"/>
            <a:chOff x="2511009" y="754818"/>
            <a:chExt cx="4121982" cy="4121982"/>
          </a:xfrm>
        </p:grpSpPr>
        <p:sp>
          <p:nvSpPr>
            <p:cNvPr id="15" name="椭圆 14"/>
            <p:cNvSpPr/>
            <p:nvPr/>
          </p:nvSpPr>
          <p:spPr>
            <a:xfrm>
              <a:off x="3073512" y="1317321"/>
              <a:ext cx="2996977" cy="2996977"/>
            </a:xfrm>
            <a:prstGeom prst="ellipse">
              <a:avLst/>
            </a:prstGeom>
            <a:gradFill flip="none" rotWithShape="1">
              <a:gsLst>
                <a:gs pos="51000">
                  <a:schemeClr val="accent1">
                    <a:lumMod val="20000"/>
                    <a:lumOff val="80000"/>
                    <a:alpha val="0"/>
                  </a:schemeClr>
                </a:gs>
                <a:gs pos="100000">
                  <a:schemeClr val="accent1"/>
                </a:gs>
              </a:gsLst>
              <a:path path="circle">
                <a:fillToRect l="50000" t="50000" r="50000" b="50000"/>
              </a:path>
              <a:tileRect/>
            </a:gradFill>
            <a:ln w="25400" cap="flat" cmpd="sng" algn="ctr">
              <a:noFill/>
              <a:prstDash val="solid"/>
              <a:miter lim="800000"/>
            </a:ln>
            <a:effectLst/>
          </p:spPr>
          <p:txBody>
            <a:bodyPr rtlCol="0" anchor="ctr"/>
            <a:lstStyle/>
            <a:p>
              <a:pPr algn="ctr">
                <a:defRPr/>
              </a:pPr>
              <a:endParaRPr lang="zh-CN" altLang="en-US" kern="0" dirty="0">
                <a:solidFill>
                  <a:prstClr val="white"/>
                </a:solidFill>
                <a:latin typeface="Open Sans" panose="020B0606030504020204" charset="0"/>
                <a:ea typeface="Open Sans" panose="020B0606030504020204" charset="0"/>
                <a:cs typeface="Philosopher" panose="00000500000000000000" charset="0"/>
              </a:endParaRPr>
            </a:p>
          </p:txBody>
        </p:sp>
        <p:sp>
          <p:nvSpPr>
            <p:cNvPr id="16" name="椭圆 15"/>
            <p:cNvSpPr/>
            <p:nvPr/>
          </p:nvSpPr>
          <p:spPr>
            <a:xfrm>
              <a:off x="2511009" y="754818"/>
              <a:ext cx="4121982" cy="4121982"/>
            </a:xfrm>
            <a:prstGeom prst="ellipse">
              <a:avLst/>
            </a:prstGeom>
            <a:noFill/>
            <a:ln w="12700" cap="flat" cmpd="sng" algn="ctr">
              <a:gradFill flip="none" rotWithShape="1">
                <a:gsLst>
                  <a:gs pos="0">
                    <a:schemeClr val="accent1"/>
                  </a:gs>
                  <a:gs pos="93000">
                    <a:schemeClr val="accent1">
                      <a:alpha val="0"/>
                    </a:schemeClr>
                  </a:gs>
                  <a:gs pos="7000">
                    <a:schemeClr val="accent1">
                      <a:alpha val="0"/>
                    </a:schemeClr>
                  </a:gs>
                  <a:gs pos="100000">
                    <a:schemeClr val="accent1"/>
                  </a:gs>
                </a:gsLst>
                <a:lin ang="0" scaled="1"/>
                <a:tileRect/>
              </a:gradFill>
              <a:prstDash val="solid"/>
              <a:miter lim="800000"/>
            </a:ln>
            <a:effectLst/>
          </p:spPr>
          <p:txBody>
            <a:bodyPr rtlCol="0" anchor="ctr"/>
            <a:lstStyle/>
            <a:p>
              <a:pPr algn="ctr">
                <a:defRPr/>
              </a:pPr>
              <a:endParaRPr lang="zh-CN" altLang="en-US" kern="0" dirty="0">
                <a:solidFill>
                  <a:prstClr val="white"/>
                </a:solidFill>
                <a:latin typeface="Open Sans" panose="020B0606030504020204" charset="0"/>
                <a:ea typeface="Open Sans" panose="020B0606030504020204" charset="0"/>
                <a:cs typeface="Philosopher" panose="00000500000000000000" charset="0"/>
              </a:endParaRPr>
            </a:p>
          </p:txBody>
        </p:sp>
        <p:sp>
          <p:nvSpPr>
            <p:cNvPr id="17" name="椭圆 16"/>
            <p:cNvSpPr/>
            <p:nvPr/>
          </p:nvSpPr>
          <p:spPr>
            <a:xfrm>
              <a:off x="3611705" y="1853543"/>
              <a:ext cx="1920590" cy="192059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cs typeface="Philosopher" panose="00000500000000000000" charset="0"/>
              </a:endParaRPr>
            </a:p>
          </p:txBody>
        </p:sp>
      </p:grpSp>
      <p:grpSp>
        <p:nvGrpSpPr>
          <p:cNvPr id="4" name="组合 3"/>
          <p:cNvGrpSpPr/>
          <p:nvPr/>
        </p:nvGrpSpPr>
        <p:grpSpPr>
          <a:xfrm>
            <a:off x="54226" y="874617"/>
            <a:ext cx="2897505" cy="2088515"/>
            <a:chOff x="87496" y="1301278"/>
            <a:chExt cx="2897505" cy="2088515"/>
          </a:xfrm>
        </p:grpSpPr>
        <p:sp>
          <p:nvSpPr>
            <p:cNvPr id="18" name="文本框 17"/>
            <p:cNvSpPr txBox="1"/>
            <p:nvPr/>
          </p:nvSpPr>
          <p:spPr>
            <a:xfrm>
              <a:off x="87496" y="1913418"/>
              <a:ext cx="2897505" cy="1476375"/>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rPr>
                <a:t>Attackers create fake online stores that closely mimic legitimate brands — often replicating logos, product listings, and promotional language. Victims may receive counterfeit goods, nothing at all, or unknowingly share payment data.</a:t>
              </a:r>
              <a:endParaRPr lang="en-US" altLang="en-GB" sz="1000">
                <a:solidFill>
                  <a:schemeClr val="bg1"/>
                </a:solidFill>
                <a:latin typeface="Trebuchet MS" panose="020B0603020202020204" charset="0"/>
                <a:cs typeface="Trebuchet MS" panose="020B0603020202020204" charset="0"/>
              </a:endParaRPr>
            </a:p>
          </p:txBody>
        </p:sp>
        <p:sp>
          <p:nvSpPr>
            <p:cNvPr id="19" name="文本框 18"/>
            <p:cNvSpPr txBox="1"/>
            <p:nvPr/>
          </p:nvSpPr>
          <p:spPr>
            <a:xfrm>
              <a:off x="108451" y="1593666"/>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E-commerce scams</a:t>
              </a:r>
              <a:endParaRPr lang="en-US" altLang="en-GB" sz="1600">
                <a:cs typeface="Philosopher" panose="00000500000000000000" charset="0"/>
              </a:endParaRPr>
            </a:p>
          </p:txBody>
        </p:sp>
        <p:sp>
          <p:nvSpPr>
            <p:cNvPr id="21" name="矩形 20"/>
            <p:cNvSpPr/>
            <p:nvPr/>
          </p:nvSpPr>
          <p:spPr>
            <a:xfrm>
              <a:off x="970139" y="1301278"/>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01</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23" name="组合 22"/>
          <p:cNvGrpSpPr/>
          <p:nvPr/>
        </p:nvGrpSpPr>
        <p:grpSpPr>
          <a:xfrm>
            <a:off x="6284595" y="832707"/>
            <a:ext cx="2710357" cy="2088515"/>
            <a:chOff x="108451" y="1301278"/>
            <a:chExt cx="2710357" cy="2088515"/>
          </a:xfrm>
        </p:grpSpPr>
        <p:sp>
          <p:nvSpPr>
            <p:cNvPr id="24" name="文本框 23"/>
            <p:cNvSpPr txBox="1"/>
            <p:nvPr/>
          </p:nvSpPr>
          <p:spPr>
            <a:xfrm>
              <a:off x="270376" y="1913418"/>
              <a:ext cx="2527300" cy="1476375"/>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Spoofed login pages for services like banking, travel, and education are used to harvest credentials. Once obtained, these are used for account takeover or may be resold access on underground markets.</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25" name="文本框 24"/>
            <p:cNvSpPr txBox="1"/>
            <p:nvPr/>
          </p:nvSpPr>
          <p:spPr>
            <a:xfrm>
              <a:off x="108451" y="1593666"/>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Account takeover setups</a:t>
              </a:r>
              <a:endParaRPr lang="en-US" altLang="en-GB" sz="1600">
                <a:cs typeface="Philosopher" panose="00000500000000000000" charset="0"/>
              </a:endParaRPr>
            </a:p>
          </p:txBody>
        </p:sp>
        <p:sp>
          <p:nvSpPr>
            <p:cNvPr id="26" name="矩形 25"/>
            <p:cNvSpPr/>
            <p:nvPr/>
          </p:nvSpPr>
          <p:spPr>
            <a:xfrm>
              <a:off x="970139" y="1301278"/>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02</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27" name="组合 26"/>
          <p:cNvGrpSpPr/>
          <p:nvPr/>
        </p:nvGrpSpPr>
        <p:grpSpPr>
          <a:xfrm>
            <a:off x="54226" y="3034089"/>
            <a:ext cx="2731135" cy="1857375"/>
            <a:chOff x="108451" y="1301278"/>
            <a:chExt cx="2731135" cy="1857375"/>
          </a:xfrm>
        </p:grpSpPr>
        <p:sp>
          <p:nvSpPr>
            <p:cNvPr id="28" name="文本框 27"/>
            <p:cNvSpPr txBox="1"/>
            <p:nvPr/>
          </p:nvSpPr>
          <p:spPr>
            <a:xfrm>
              <a:off x="129406" y="1913418"/>
              <a:ext cx="2710180" cy="1245235"/>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Scam sites impersonate financial platforms, including brokerages and crypto apps, to trick users into transferring funds. They often promise high returns to accelerate decision-making.</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29" name="文本框 28"/>
            <p:cNvSpPr txBox="1"/>
            <p:nvPr/>
          </p:nvSpPr>
          <p:spPr>
            <a:xfrm>
              <a:off x="108451" y="1593666"/>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Investment fraud</a:t>
              </a:r>
              <a:endParaRPr lang="en-US" altLang="en-GB" sz="1600">
                <a:cs typeface="Philosopher" panose="00000500000000000000" charset="0"/>
              </a:endParaRPr>
            </a:p>
          </p:txBody>
        </p:sp>
        <p:sp>
          <p:nvSpPr>
            <p:cNvPr id="30" name="矩形 29"/>
            <p:cNvSpPr/>
            <p:nvPr/>
          </p:nvSpPr>
          <p:spPr>
            <a:xfrm>
              <a:off x="970139" y="1301278"/>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03</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31" name="组合 30"/>
          <p:cNvGrpSpPr/>
          <p:nvPr/>
        </p:nvGrpSpPr>
        <p:grpSpPr>
          <a:xfrm>
            <a:off x="6263640" y="3034089"/>
            <a:ext cx="2791460" cy="1626870"/>
            <a:chOff x="108451" y="1301278"/>
            <a:chExt cx="2791460" cy="1626870"/>
          </a:xfrm>
        </p:grpSpPr>
        <p:sp>
          <p:nvSpPr>
            <p:cNvPr id="32" name="文本框 31"/>
            <p:cNvSpPr txBox="1"/>
            <p:nvPr/>
          </p:nvSpPr>
          <p:spPr>
            <a:xfrm>
              <a:off x="108451" y="1913418"/>
              <a:ext cx="2791460" cy="101473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Fake sites sell invalid, already-used, or counterfeit gift cards. Attackers may also use these sites to collect payment information for further fraud.</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33" name="文本框 32"/>
            <p:cNvSpPr txBox="1"/>
            <p:nvPr/>
          </p:nvSpPr>
          <p:spPr>
            <a:xfrm>
              <a:off x="108451" y="1593666"/>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Gift card scams</a:t>
              </a:r>
              <a:endParaRPr lang="en-US" altLang="en-GB" sz="1600">
                <a:cs typeface="Philosopher" panose="00000500000000000000" charset="0"/>
              </a:endParaRPr>
            </a:p>
          </p:txBody>
        </p:sp>
        <p:sp>
          <p:nvSpPr>
            <p:cNvPr id="34" name="矩形 33"/>
            <p:cNvSpPr/>
            <p:nvPr/>
          </p:nvSpPr>
          <p:spPr>
            <a:xfrm>
              <a:off x="970139" y="1301278"/>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04</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sp>
        <p:nvSpPr>
          <p:cNvPr id="42" name="矩形 41"/>
          <p:cNvSpPr/>
          <p:nvPr/>
        </p:nvSpPr>
        <p:spPr>
          <a:xfrm>
            <a:off x="3754755" y="2345690"/>
            <a:ext cx="1634490" cy="953135"/>
          </a:xfrm>
          <a:prstGeom prst="rect">
            <a:avLst/>
          </a:prstGeom>
          <a:noFill/>
          <a:ln>
            <a:noFill/>
          </a:ln>
        </p:spPr>
        <p:txBody>
          <a:bodyPr wrap="square" rtlCol="0">
            <a:spAutoFit/>
          </a:bodyPr>
          <a:lstStyle/>
          <a:p>
            <a:pPr algn="ctr"/>
            <a:r>
              <a:rPr lang="en-GB" altLang="en-US" sz="2800">
                <a:ln w="38100">
                  <a:noFill/>
                </a:ln>
                <a:solidFill>
                  <a:srgbClr val="181718"/>
                </a:solidFill>
                <a:latin typeface="+mj-ea"/>
                <a:ea typeface="+mj-ea"/>
                <a:cs typeface="Philosopher" panose="00000500000000000000" charset="0"/>
                <a:sym typeface="+mn-lt"/>
              </a:rPr>
              <a:t>Common Types</a:t>
            </a:r>
            <a:endParaRPr lang="en-GB" altLang="en-US" sz="2800">
              <a:ln w="38100">
                <a:noFill/>
              </a:ln>
              <a:solidFill>
                <a:srgbClr val="181718"/>
              </a:solidFill>
              <a:latin typeface="+mj-ea"/>
              <a:ea typeface="+mj-ea"/>
              <a:cs typeface="Philosopher" panose="00000500000000000000" charset="0"/>
              <a:sym typeface="+mn-lt"/>
            </a:endParaRPr>
          </a:p>
        </p:txBody>
      </p:sp>
      <p:grpSp>
        <p:nvGrpSpPr>
          <p:cNvPr id="41" name="组合 40"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43" name="直接连接符 42"/>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2" name="矩形 1"/>
          <p:cNvSpPr/>
          <p:nvPr>
            <p:custDataLst>
              <p:tags r:id="rId1"/>
            </p:custDataLst>
          </p:nvPr>
        </p:nvSpPr>
        <p:spPr>
          <a:xfrm>
            <a:off x="404495" y="146685"/>
            <a:ext cx="3919220" cy="460375"/>
          </a:xfrm>
          <a:prstGeom prst="rect">
            <a:avLst/>
          </a:prstGeom>
          <a:noFill/>
          <a:ln>
            <a:noFill/>
          </a:ln>
        </p:spPr>
        <p:txBody>
          <a:bodyPr wrap="square" rtlCol="0">
            <a:spAutoFit/>
          </a:bodyPr>
          <a:lstStyle/>
          <a:p>
            <a:r>
              <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rPr>
              <a:t>TYPES OF FAKE WEBSITES</a:t>
            </a:r>
            <a:endParaRPr lang="zh-CN" altLang="en-US" sz="24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8" name="直接连接符 7"/>
          <p:cNvCxnSpPr/>
          <p:nvPr>
            <p:custDataLst>
              <p:tags r:id="rId2"/>
            </p:custDataLst>
          </p:nvPr>
        </p:nvCxnSpPr>
        <p:spPr>
          <a:xfrm>
            <a:off x="225199" y="26021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文本框 57"/>
          <p:cNvSpPr txBox="1"/>
          <p:nvPr/>
        </p:nvSpPr>
        <p:spPr>
          <a:xfrm>
            <a:off x="4361487" y="1781924"/>
            <a:ext cx="4709917" cy="2214880"/>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marL="171450" indent="-171450" algn="just">
              <a:lnSpc>
                <a:spcPct val="20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Suspicious URLs (typos, extra words, misspelled brand names)</a:t>
            </a:r>
            <a:endParaRPr lang="en-US" altLang="en-GB" sz="1200">
              <a:solidFill>
                <a:schemeClr val="bg1"/>
              </a:solidFill>
              <a:latin typeface="Trebuchet MS" panose="020B0603020202020204" charset="0"/>
              <a:cs typeface="Trebuchet MS" panose="020B0603020202020204" charset="0"/>
            </a:endParaRPr>
          </a:p>
          <a:p>
            <a:pPr marL="171450" indent="-171450" algn="just">
              <a:lnSpc>
                <a:spcPct val="20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No HTTPS or invalid SSL certificates</a:t>
            </a:r>
            <a:endParaRPr lang="en-US" altLang="en-GB" sz="1200">
              <a:solidFill>
                <a:schemeClr val="bg1"/>
              </a:solidFill>
              <a:latin typeface="Trebuchet MS" panose="020B0603020202020204" charset="0"/>
              <a:cs typeface="Trebuchet MS" panose="020B0603020202020204" charset="0"/>
            </a:endParaRPr>
          </a:p>
          <a:p>
            <a:pPr marL="171450" indent="-171450" algn="just">
              <a:lnSpc>
                <a:spcPct val="20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Urgent language or popups pressuring action</a:t>
            </a:r>
            <a:endParaRPr lang="en-US" altLang="en-GB" sz="1200">
              <a:solidFill>
                <a:schemeClr val="bg1"/>
              </a:solidFill>
              <a:latin typeface="Trebuchet MS" panose="020B0603020202020204" charset="0"/>
              <a:cs typeface="Trebuchet MS" panose="020B0603020202020204" charset="0"/>
            </a:endParaRPr>
          </a:p>
          <a:p>
            <a:pPr marL="171450" indent="-171450" algn="just">
              <a:lnSpc>
                <a:spcPct val="20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Requests for sensitive info outside of known login flows</a:t>
            </a:r>
            <a:endParaRPr lang="en-US" altLang="en-GB" sz="1200">
              <a:solidFill>
                <a:schemeClr val="bg1"/>
              </a:solidFill>
              <a:latin typeface="Trebuchet MS" panose="020B0603020202020204" charset="0"/>
              <a:cs typeface="Trebuchet MS" panose="020B0603020202020204" charset="0"/>
            </a:endParaRPr>
          </a:p>
          <a:p>
            <a:pPr marL="171450" indent="-171450" algn="just">
              <a:lnSpc>
                <a:spcPct val="20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Linked from untrusted sources like random emails or texts</a:t>
            </a:r>
            <a:endParaRPr lang="en-US" altLang="en-GB" sz="1200">
              <a:solidFill>
                <a:schemeClr val="bg1"/>
              </a:solidFill>
              <a:latin typeface="Trebuchet MS" panose="020B0603020202020204" charset="0"/>
              <a:cs typeface="Trebuchet MS" panose="020B0603020202020204" charset="0"/>
            </a:endParaRPr>
          </a:p>
          <a:p>
            <a:pPr algn="just">
              <a:lnSpc>
                <a:spcPct val="150000"/>
              </a:lnSpc>
            </a:pPr>
            <a:endParaRPr lang="en-US" altLang="en-GB" sz="1200">
              <a:solidFill>
                <a:schemeClr val="bg1"/>
              </a:solidFill>
              <a:latin typeface="Trebuchet MS" panose="020B0603020202020204" charset="0"/>
              <a:cs typeface="Trebuchet MS" panose="020B0603020202020204" charset="0"/>
            </a:endParaRPr>
          </a:p>
        </p:txBody>
      </p:sp>
      <p:grpSp>
        <p:nvGrpSpPr>
          <p:cNvPr id="30" name="组合 29"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31" name="直接连接符 30"/>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41" name="矩形 40"/>
          <p:cNvSpPr/>
          <p:nvPr>
            <p:custDataLst>
              <p:tags r:id="rId1"/>
            </p:custDataLst>
          </p:nvPr>
        </p:nvSpPr>
        <p:spPr>
          <a:xfrm>
            <a:off x="404495" y="177165"/>
            <a:ext cx="6048375" cy="521970"/>
          </a:xfrm>
          <a:prstGeom prst="rect">
            <a:avLst/>
          </a:prstGeom>
          <a:noFill/>
          <a:ln>
            <a:noFill/>
          </a:ln>
        </p:spPr>
        <p:txBody>
          <a:bodyPr wrap="square" rtlCol="0">
            <a:spAutoFit/>
          </a:bodyPr>
          <a:lstStyle/>
          <a:p>
            <a:r>
              <a:rPr lang="en-US" altLang="en-GB" sz="2800">
                <a:ln w="38100">
                  <a:noFill/>
                </a:ln>
                <a:gradFill>
                  <a:gsLst>
                    <a:gs pos="0">
                      <a:srgbClr val="FCC490"/>
                    </a:gs>
                    <a:gs pos="100000">
                      <a:srgbClr val="FCC896"/>
                    </a:gs>
                  </a:gsLst>
                  <a:lin ang="0" scaled="1"/>
                </a:gradFill>
                <a:latin typeface="+mj-ea"/>
                <a:ea typeface="+mj-ea"/>
                <a:cs typeface="Philosopher" panose="00000500000000000000" charset="0"/>
                <a:sym typeface="+mn-lt"/>
              </a:rPr>
              <a:t>How Can You Spot a Fake Website?</a:t>
            </a:r>
            <a:endParaRPr lang="en-US" altLang="en-GB" sz="28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2" name="直接连接符 1"/>
          <p:cNvCxnSpPr/>
          <p:nvPr>
            <p:custDataLst>
              <p:tags r:id="rId2"/>
            </p:custDataLst>
          </p:nvPr>
        </p:nvCxnSpPr>
        <p:spPr>
          <a:xfrm>
            <a:off x="225199" y="23735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pic>
        <p:nvPicPr>
          <p:cNvPr id="5" name="Picture 4" descr="How-to-Spot-Fake-Websites"/>
          <p:cNvPicPr>
            <a:picLocks noChangeAspect="1"/>
          </p:cNvPicPr>
          <p:nvPr/>
        </p:nvPicPr>
        <p:blipFill>
          <a:blip r:embed="rId3"/>
          <a:stretch>
            <a:fillRect/>
          </a:stretch>
        </p:blipFill>
        <p:spPr>
          <a:xfrm>
            <a:off x="286385" y="1780540"/>
            <a:ext cx="3917950" cy="19888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1" name="图片 170"/>
          <p:cNvPicPr>
            <a:picLocks noChangeAspect="1"/>
          </p:cNvPicPr>
          <p:nvPr/>
        </p:nvPicPr>
        <p:blipFill rotWithShape="1">
          <a:blip r:embed="rId1"/>
          <a:srcRect t="11284" b="11844"/>
          <a:stretch>
            <a:fillRect/>
          </a:stretch>
        </p:blipFill>
        <p:spPr>
          <a:xfrm flipV="1">
            <a:off x="228600" y="-57785"/>
            <a:ext cx="5010912" cy="5143500"/>
          </a:xfrm>
          <a:prstGeom prst="rect">
            <a:avLst/>
          </a:prstGeom>
        </p:spPr>
      </p:pic>
      <p:sp>
        <p:nvSpPr>
          <p:cNvPr id="41" name="矩形 40"/>
          <p:cNvSpPr/>
          <p:nvPr/>
        </p:nvSpPr>
        <p:spPr>
          <a:xfrm>
            <a:off x="3651969" y="1264147"/>
            <a:ext cx="4897120" cy="645160"/>
          </a:xfrm>
          <a:prstGeom prst="rect">
            <a:avLst/>
          </a:prstGeom>
          <a:noFill/>
        </p:spPr>
        <p:txBody>
          <a:bodyPr wrap="none" rtlCol="0">
            <a:spAutoFit/>
          </a:bodyPr>
          <a:lstStyle/>
          <a:p>
            <a:pPr algn="l"/>
            <a:r>
              <a:rPr lang="en-GB" altLang="zh-CN" sz="3600" b="1" cap="all">
                <a:solidFill>
                  <a:srgbClr val="FCC896"/>
                </a:solidFill>
                <a:uFillTx/>
                <a:latin typeface="Philosopher" panose="00000500000000000000" charset="0"/>
                <a:ea typeface="+mj-ea"/>
                <a:cs typeface="Philosopher" panose="00000500000000000000" charset="0"/>
                <a:sym typeface="+mn-lt"/>
              </a:rPr>
              <a:t>SOCIAL ENGINEERING</a:t>
            </a:r>
            <a:endParaRPr lang="en-GB" altLang="zh-CN" sz="3600" b="1" cap="all">
              <a:solidFill>
                <a:srgbClr val="FCC896"/>
              </a:solidFill>
              <a:uFillTx/>
              <a:latin typeface="Philosopher" panose="00000500000000000000" charset="0"/>
              <a:ea typeface="+mj-ea"/>
              <a:cs typeface="Philosopher" panose="00000500000000000000" charset="0"/>
              <a:sym typeface="+mn-lt"/>
            </a:endParaRPr>
          </a:p>
        </p:txBody>
      </p:sp>
      <p:sp>
        <p:nvSpPr>
          <p:cNvPr id="47" name="文本框 46"/>
          <p:cNvSpPr txBox="1"/>
          <p:nvPr/>
        </p:nvSpPr>
        <p:spPr>
          <a:xfrm>
            <a:off x="4449752" y="333945"/>
            <a:ext cx="2024120" cy="1445260"/>
          </a:xfrm>
          <a:prstGeom prst="rect">
            <a:avLst/>
          </a:prstGeom>
          <a:noFill/>
          <a:ln>
            <a:noFill/>
          </a:ln>
        </p:spPr>
        <p:txBody>
          <a:bodyPr wrap="square" rtlCol="0">
            <a:spAutoFit/>
          </a:bodyPr>
          <a:lstStyle>
            <a:defPPr>
              <a:defRPr lang="en-US"/>
            </a:defPPr>
            <a:lvl1pPr>
              <a:defRPr sz="2800" b="1">
                <a:ln w="3175">
                  <a:gradFill>
                    <a:gsLst>
                      <a:gs pos="0">
                        <a:srgbClr val="FAD0B5"/>
                      </a:gs>
                      <a:gs pos="70000">
                        <a:srgbClr val="F7E7E1">
                          <a:alpha val="0"/>
                        </a:srgbClr>
                      </a:gs>
                    </a:gsLst>
                    <a:lin ang="5400000" scaled="1"/>
                  </a:gradFill>
                </a:ln>
                <a:noFill/>
                <a:latin typeface="思源黑体 CN Heavy" panose="020B0A00000000000000" pitchFamily="34" charset="-122"/>
                <a:ea typeface="思源黑体 CN Heavy" panose="020B0A00000000000000" pitchFamily="34" charset="-122"/>
              </a:defRPr>
            </a:lvl1pPr>
          </a:lstStyle>
          <a:p>
            <a:r>
              <a:rPr lang="en-US" altLang="zh-CN" sz="8800">
                <a:ln w="3175">
                  <a:gradFill>
                    <a:gsLst>
                      <a:gs pos="0">
                        <a:schemeClr val="accent1"/>
                      </a:gs>
                      <a:gs pos="70000">
                        <a:schemeClr val="accent1">
                          <a:alpha val="0"/>
                        </a:schemeClr>
                      </a:gs>
                    </a:gsLst>
                    <a:lin ang="5400000" scaled="1"/>
                  </a:gradFill>
                </a:ln>
                <a:latin typeface="Open Sans" panose="020B0606030504020204" charset="0"/>
                <a:ea typeface="Open Sans" panose="020B0606030504020204" charset="0"/>
                <a:cs typeface="Philosopher" panose="00000500000000000000" charset="0"/>
              </a:rPr>
              <a:t>03</a:t>
            </a:r>
            <a:endParaRPr lang="zh-CN" altLang="en-US" sz="8800">
              <a:ln w="3175">
                <a:gradFill>
                  <a:gsLst>
                    <a:gs pos="0">
                      <a:schemeClr val="accent1"/>
                    </a:gs>
                    <a:gs pos="70000">
                      <a:schemeClr val="accent1">
                        <a:alpha val="0"/>
                      </a:schemeClr>
                    </a:gs>
                  </a:gsLst>
                  <a:lin ang="5400000" scaled="1"/>
                </a:gradFill>
              </a:ln>
              <a:latin typeface="Open Sans" panose="020B0606030504020204" charset="0"/>
              <a:ea typeface="Open Sans" panose="020B0606030504020204" charset="0"/>
              <a:cs typeface="Philosopher" panose="00000500000000000000" charset="0"/>
            </a:endParaRPr>
          </a:p>
        </p:txBody>
      </p:sp>
      <p:sp>
        <p:nvSpPr>
          <p:cNvPr id="82" name="矩形 81"/>
          <p:cNvSpPr/>
          <p:nvPr/>
        </p:nvSpPr>
        <p:spPr>
          <a:xfrm>
            <a:off x="3651885" y="1802765"/>
            <a:ext cx="5422900" cy="1612900"/>
          </a:xfrm>
          <a:prstGeom prst="rect">
            <a:avLst/>
          </a:prstGeom>
        </p:spPr>
        <p:txBody>
          <a:bodyPr wrap="square">
            <a:noAutofit/>
          </a:bodyPr>
          <a:lstStyle/>
          <a:p>
            <a:pPr algn="just" defTabSz="685800">
              <a:lnSpc>
                <a:spcPct val="150000"/>
              </a:lnSpc>
            </a:pPr>
            <a:r>
              <a:rPr lang="en-US" altLang="en-GB" sz="1200">
                <a:solidFill>
                  <a:schemeClr val="bg1"/>
                </a:solidFill>
                <a:latin typeface="Trebuchet MS" panose="020B0603020202020204" charset="0"/>
                <a:cs typeface="Trebuchet MS" panose="020B0603020202020204" charset="0"/>
              </a:rPr>
              <a:t>This is the art of impersonating as a trusted person, organization or group of people</a:t>
            </a:r>
            <a:r>
              <a:rPr lang="en-GB" altLang="en-US" sz="1200">
                <a:solidFill>
                  <a:schemeClr val="bg1"/>
                </a:solidFill>
                <a:latin typeface="Trebuchet MS" panose="020B0603020202020204" charset="0"/>
                <a:cs typeface="Trebuchet MS" panose="020B0603020202020204" charset="0"/>
              </a:rPr>
              <a:t> </a:t>
            </a:r>
            <a:r>
              <a:rPr lang="en-US" altLang="en-GB" sz="1200">
                <a:solidFill>
                  <a:schemeClr val="bg1"/>
                </a:solidFill>
                <a:latin typeface="Trebuchet MS" panose="020B0603020202020204" charset="0"/>
                <a:cs typeface="Trebuchet MS" panose="020B0603020202020204" charset="0"/>
              </a:rPr>
              <a:t>in order to obtain information which is valuable. Over the past years there has been</a:t>
            </a:r>
            <a:r>
              <a:rPr lang="en-GB" altLang="en-US" sz="1200">
                <a:solidFill>
                  <a:schemeClr val="bg1"/>
                </a:solidFill>
                <a:latin typeface="Trebuchet MS" panose="020B0603020202020204" charset="0"/>
                <a:cs typeface="Trebuchet MS" panose="020B0603020202020204" charset="0"/>
              </a:rPr>
              <a:t> </a:t>
            </a:r>
            <a:r>
              <a:rPr lang="en-US" altLang="en-GB" sz="1200">
                <a:solidFill>
                  <a:schemeClr val="bg1"/>
                </a:solidFill>
                <a:latin typeface="Trebuchet MS" panose="020B0603020202020204" charset="0"/>
                <a:cs typeface="Trebuchet MS" panose="020B0603020202020204" charset="0"/>
              </a:rPr>
              <a:t>a rise in cases which involve social engineering attacks. Social engineering attacks</a:t>
            </a:r>
            <a:r>
              <a:rPr lang="en-GB" altLang="en-US" sz="1200">
                <a:solidFill>
                  <a:schemeClr val="bg1"/>
                </a:solidFill>
                <a:latin typeface="Trebuchet MS" panose="020B0603020202020204" charset="0"/>
                <a:cs typeface="Trebuchet MS" panose="020B0603020202020204" charset="0"/>
              </a:rPr>
              <a:t> </a:t>
            </a:r>
            <a:r>
              <a:rPr lang="en-US" altLang="en-GB" sz="1200">
                <a:solidFill>
                  <a:schemeClr val="bg1"/>
                </a:solidFill>
                <a:latin typeface="Trebuchet MS" panose="020B0603020202020204" charset="0"/>
                <a:cs typeface="Trebuchet MS" panose="020B0603020202020204" charset="0"/>
              </a:rPr>
              <a:t>can be divided into several categories ranking them from simple to complex forms.</a:t>
            </a:r>
            <a:endParaRPr lang="en-US" altLang="en-GB" sz="1200">
              <a:solidFill>
                <a:schemeClr val="bg1"/>
              </a:solidFill>
              <a:latin typeface="Trebuchet MS" panose="020B0603020202020204" charset="0"/>
              <a:cs typeface="Trebuchet MS" panose="020B0603020202020204" charset="0"/>
            </a:endParaRPr>
          </a:p>
        </p:txBody>
      </p:sp>
      <p:pic>
        <p:nvPicPr>
          <p:cNvPr id="2" name="Picture 1" descr="Web-Banner_Scammer-Banner"/>
          <p:cNvPicPr>
            <a:picLocks noChangeAspect="1"/>
          </p:cNvPicPr>
          <p:nvPr/>
        </p:nvPicPr>
        <p:blipFill>
          <a:blip r:embed="rId2"/>
          <a:srcRect l="7037" r="6378"/>
          <a:stretch>
            <a:fillRect/>
          </a:stretch>
        </p:blipFill>
        <p:spPr>
          <a:xfrm>
            <a:off x="0" y="1363980"/>
            <a:ext cx="3551555" cy="2051685"/>
          </a:xfrm>
          <a:prstGeom prst="rect">
            <a:avLst/>
          </a:prstGeom>
        </p:spPr>
      </p:pic>
      <p:grpSp>
        <p:nvGrpSpPr>
          <p:cNvPr id="30" name="组合 29"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55880" y="1134745"/>
            <a:ext cx="3495675" cy="136525"/>
            <a:chOff x="5516310" y="1016950"/>
            <a:chExt cx="474292" cy="136733"/>
          </a:xfrm>
        </p:grpSpPr>
        <p:cxnSp>
          <p:nvCxnSpPr>
            <p:cNvPr id="31" name="直接连接符 30"/>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custDataLst>
              <p:tags r:id="rId1"/>
            </p:custDataLst>
          </p:nvPr>
        </p:nvGrpSpPr>
        <p:grpSpPr>
          <a:xfrm>
            <a:off x="1439361" y="2308493"/>
            <a:ext cx="640080" cy="247756"/>
            <a:chOff x="1938412" y="1893055"/>
            <a:chExt cx="640080" cy="247756"/>
          </a:xfrm>
        </p:grpSpPr>
        <p:cxnSp>
          <p:nvCxnSpPr>
            <p:cNvPr id="6" name="直接箭头连接符 5"/>
            <p:cNvCxnSpPr/>
            <p:nvPr>
              <p:custDataLst>
                <p:tags r:id="rId2"/>
              </p:custDataLst>
            </p:nvPr>
          </p:nvCxnSpPr>
          <p:spPr>
            <a:xfrm>
              <a:off x="1938412" y="2010548"/>
              <a:ext cx="640080"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custDataLst>
                <p:tags r:id="rId3"/>
              </p:custDataLst>
            </p:nvPr>
          </p:nvCxnSpPr>
          <p:spPr>
            <a:xfrm>
              <a:off x="2004821" y="1893055"/>
              <a:ext cx="503393"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p:nvPr>
              <p:custDataLst>
                <p:tags r:id="rId4"/>
              </p:custDataLst>
            </p:nvPr>
          </p:nvCxnSpPr>
          <p:spPr>
            <a:xfrm>
              <a:off x="2004821" y="2140811"/>
              <a:ext cx="503393"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custDataLst>
              <p:tags r:id="rId5"/>
            </p:custDataLst>
          </p:nvPr>
        </p:nvGrpSpPr>
        <p:grpSpPr>
          <a:xfrm>
            <a:off x="3313398" y="2308493"/>
            <a:ext cx="640080" cy="247756"/>
            <a:chOff x="1938412" y="1893055"/>
            <a:chExt cx="640080" cy="247756"/>
          </a:xfrm>
        </p:grpSpPr>
        <p:cxnSp>
          <p:nvCxnSpPr>
            <p:cNvPr id="20" name="直接箭头连接符 19"/>
            <p:cNvCxnSpPr/>
            <p:nvPr>
              <p:custDataLst>
                <p:tags r:id="rId6"/>
              </p:custDataLst>
            </p:nvPr>
          </p:nvCxnSpPr>
          <p:spPr>
            <a:xfrm>
              <a:off x="1938412" y="2010548"/>
              <a:ext cx="640080"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p:nvPr>
              <p:custDataLst>
                <p:tags r:id="rId7"/>
              </p:custDataLst>
            </p:nvPr>
          </p:nvCxnSpPr>
          <p:spPr>
            <a:xfrm>
              <a:off x="2004821" y="1893055"/>
              <a:ext cx="503393"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p:nvPr>
              <p:custDataLst>
                <p:tags r:id="rId8"/>
              </p:custDataLst>
            </p:nvPr>
          </p:nvCxnSpPr>
          <p:spPr>
            <a:xfrm>
              <a:off x="2004821" y="2140811"/>
              <a:ext cx="503393"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custDataLst>
              <p:tags r:id="rId9"/>
            </p:custDataLst>
          </p:nvPr>
        </p:nvGrpSpPr>
        <p:grpSpPr>
          <a:xfrm>
            <a:off x="5130285" y="2308493"/>
            <a:ext cx="640080" cy="247756"/>
            <a:chOff x="1938412" y="1893055"/>
            <a:chExt cx="640080" cy="247756"/>
          </a:xfrm>
        </p:grpSpPr>
        <p:cxnSp>
          <p:nvCxnSpPr>
            <p:cNvPr id="24" name="直接箭头连接符 23"/>
            <p:cNvCxnSpPr/>
            <p:nvPr>
              <p:custDataLst>
                <p:tags r:id="rId10"/>
              </p:custDataLst>
            </p:nvPr>
          </p:nvCxnSpPr>
          <p:spPr>
            <a:xfrm>
              <a:off x="1938412" y="2010548"/>
              <a:ext cx="640080"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p:nvPr>
              <p:custDataLst>
                <p:tags r:id="rId11"/>
              </p:custDataLst>
            </p:nvPr>
          </p:nvCxnSpPr>
          <p:spPr>
            <a:xfrm>
              <a:off x="2004821" y="1893055"/>
              <a:ext cx="503393"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custDataLst>
                <p:tags r:id="rId12"/>
              </p:custDataLst>
            </p:nvPr>
          </p:nvCxnSpPr>
          <p:spPr>
            <a:xfrm>
              <a:off x="2004821" y="2140811"/>
              <a:ext cx="503393"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custDataLst>
              <p:tags r:id="rId13"/>
            </p:custDataLst>
          </p:nvPr>
        </p:nvGrpSpPr>
        <p:grpSpPr>
          <a:xfrm>
            <a:off x="79375" y="1638299"/>
            <a:ext cx="1599565" cy="2710780"/>
            <a:chOff x="66055" y="1747394"/>
            <a:chExt cx="2028950" cy="2710440"/>
          </a:xfrm>
        </p:grpSpPr>
        <p:sp>
          <p:nvSpPr>
            <p:cNvPr id="2" name="矩形: 圆角 1"/>
            <p:cNvSpPr/>
            <p:nvPr>
              <p:custDataLst>
                <p:tags r:id="rId14"/>
              </p:custDataLst>
            </p:nvPr>
          </p:nvSpPr>
          <p:spPr>
            <a:xfrm>
              <a:off x="347765" y="2338884"/>
              <a:ext cx="1528355" cy="403951"/>
            </a:xfrm>
            <a:prstGeom prst="roundRect">
              <a:avLst>
                <a:gd name="adj" fmla="val 50000"/>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accent1"/>
                  </a:solidFill>
                  <a:latin typeface="+mj-ea"/>
                  <a:ea typeface="+mj-ea"/>
                  <a:cs typeface="Philosopher" panose="00000500000000000000" charset="0"/>
                </a:rPr>
                <a:t>01</a:t>
              </a:r>
              <a:endParaRPr lang="en-US" altLang="zh-CN">
                <a:solidFill>
                  <a:schemeClr val="accent1"/>
                </a:solidFill>
                <a:latin typeface="+mj-ea"/>
                <a:ea typeface="+mj-ea"/>
                <a:cs typeface="Philosopher" panose="00000500000000000000" charset="0"/>
              </a:endParaRPr>
            </a:p>
          </p:txBody>
        </p:sp>
        <p:sp>
          <p:nvSpPr>
            <p:cNvPr id="27" name="文本框 26"/>
            <p:cNvSpPr txBox="1"/>
            <p:nvPr>
              <p:custDataLst>
                <p:tags r:id="rId15"/>
              </p:custDataLst>
            </p:nvPr>
          </p:nvSpPr>
          <p:spPr>
            <a:xfrm>
              <a:off x="129686" y="3443231"/>
              <a:ext cx="1964513" cy="1014603"/>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rPr>
                <a:t>Attackers gather information about the target through public sources or social media.</a:t>
              </a:r>
              <a:endParaRPr lang="en-US" altLang="en-GB" sz="1000">
                <a:solidFill>
                  <a:schemeClr val="bg1"/>
                </a:solidFill>
                <a:latin typeface="Trebuchet MS" panose="020B0603020202020204" charset="0"/>
                <a:cs typeface="Trebuchet MS" panose="020B0603020202020204" charset="0"/>
              </a:endParaRPr>
            </a:p>
          </p:txBody>
        </p:sp>
        <p:sp>
          <p:nvSpPr>
            <p:cNvPr id="28" name="文本框 27"/>
            <p:cNvSpPr txBox="1"/>
            <p:nvPr>
              <p:custDataLst>
                <p:tags r:id="rId16"/>
              </p:custDataLst>
            </p:nvPr>
          </p:nvSpPr>
          <p:spPr>
            <a:xfrm>
              <a:off x="78137" y="3079457"/>
              <a:ext cx="2009619" cy="337143"/>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Reconnaissance</a:t>
              </a:r>
              <a:endParaRPr lang="en-US" altLang="en-GB" sz="1600">
                <a:cs typeface="Philosopher" panose="00000500000000000000" charset="0"/>
              </a:endParaRPr>
            </a:p>
          </p:txBody>
        </p:sp>
        <p:sp>
          <p:nvSpPr>
            <p:cNvPr id="29" name="矩形 28"/>
            <p:cNvSpPr/>
            <p:nvPr>
              <p:custDataLst>
                <p:tags r:id="rId17"/>
              </p:custDataLst>
            </p:nvPr>
          </p:nvSpPr>
          <p:spPr>
            <a:xfrm>
              <a:off x="66055" y="1747394"/>
              <a:ext cx="2028950" cy="583492"/>
            </a:xfrm>
            <a:prstGeom prst="rect">
              <a:avLst/>
            </a:prstGeom>
            <a:noFill/>
            <a:ln>
              <a:noFill/>
            </a:ln>
          </p:spPr>
          <p:txBody>
            <a:bodyPr wrap="square" rtlCol="0">
              <a:spAutoFit/>
            </a:bodyPr>
            <a:lstStyle/>
            <a:p>
              <a:pPr algn="ctr"/>
              <a:r>
                <a:rPr lang="en-GB" altLang="en-US" sz="1600">
                  <a:ln w="38100">
                    <a:noFill/>
                  </a:ln>
                  <a:gradFill>
                    <a:gsLst>
                      <a:gs pos="0">
                        <a:srgbClr val="FCC490"/>
                      </a:gs>
                      <a:gs pos="100000">
                        <a:srgbClr val="FCC896"/>
                      </a:gs>
                    </a:gsLst>
                    <a:lin ang="0" scaled="1"/>
                  </a:gradFill>
                  <a:latin typeface="+mj-ea"/>
                  <a:ea typeface="+mj-ea"/>
                  <a:cs typeface="Philosopher" panose="00000500000000000000" charset="0"/>
                  <a:sym typeface="+mn-lt"/>
                </a:rPr>
                <a:t>Information gathering</a:t>
              </a:r>
              <a:endParaRPr lang="en-GB" altLang="en-US" sz="16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grpSp>
      <p:grpSp>
        <p:nvGrpSpPr>
          <p:cNvPr id="14" name="组合 13"/>
          <p:cNvGrpSpPr/>
          <p:nvPr>
            <p:custDataLst>
              <p:tags r:id="rId18"/>
            </p:custDataLst>
          </p:nvPr>
        </p:nvGrpSpPr>
        <p:grpSpPr>
          <a:xfrm>
            <a:off x="1885315" y="1640207"/>
            <a:ext cx="1658620" cy="2709541"/>
            <a:chOff x="2320795" y="1748473"/>
            <a:chExt cx="2104897" cy="2709456"/>
          </a:xfrm>
        </p:grpSpPr>
        <p:sp>
          <p:nvSpPr>
            <p:cNvPr id="10" name="矩形: 圆角 9"/>
            <p:cNvSpPr/>
            <p:nvPr>
              <p:custDataLst>
                <p:tags r:id="rId19"/>
              </p:custDataLst>
            </p:nvPr>
          </p:nvSpPr>
          <p:spPr>
            <a:xfrm>
              <a:off x="2601731" y="2338884"/>
              <a:ext cx="1528355" cy="403951"/>
            </a:xfrm>
            <a:prstGeom prst="roundRect">
              <a:avLst>
                <a:gd name="adj" fmla="val 50000"/>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accent1"/>
                  </a:solidFill>
                  <a:latin typeface="+mj-ea"/>
                  <a:ea typeface="+mj-ea"/>
                  <a:cs typeface="Philosopher" panose="00000500000000000000" charset="0"/>
                </a:rPr>
                <a:t>02</a:t>
              </a:r>
              <a:endParaRPr lang="en-US" altLang="zh-CN">
                <a:solidFill>
                  <a:schemeClr val="accent1"/>
                </a:solidFill>
                <a:latin typeface="+mj-ea"/>
                <a:ea typeface="+mj-ea"/>
                <a:cs typeface="Philosopher" panose="00000500000000000000" charset="0"/>
              </a:endParaRPr>
            </a:p>
          </p:txBody>
        </p:sp>
        <p:sp>
          <p:nvSpPr>
            <p:cNvPr id="30" name="矩形 29"/>
            <p:cNvSpPr/>
            <p:nvPr>
              <p:custDataLst>
                <p:tags r:id="rId20"/>
              </p:custDataLst>
            </p:nvPr>
          </p:nvSpPr>
          <p:spPr>
            <a:xfrm>
              <a:off x="2320795" y="1748473"/>
              <a:ext cx="2083945" cy="583547"/>
            </a:xfrm>
            <a:prstGeom prst="rect">
              <a:avLst/>
            </a:prstGeom>
            <a:noFill/>
            <a:ln>
              <a:noFill/>
            </a:ln>
          </p:spPr>
          <p:txBody>
            <a:bodyPr wrap="square" rtlCol="0">
              <a:spAutoFit/>
            </a:bodyPr>
            <a:lstStyle/>
            <a:p>
              <a:pPr algn="ctr"/>
              <a:r>
                <a:rPr lang="en-US" altLang="en-GB" sz="1600">
                  <a:ln w="38100">
                    <a:noFill/>
                  </a:ln>
                  <a:gradFill>
                    <a:gsLst>
                      <a:gs pos="0">
                        <a:srgbClr val="FCC490"/>
                      </a:gs>
                      <a:gs pos="100000">
                        <a:srgbClr val="FCC896"/>
                      </a:gs>
                    </a:gsLst>
                    <a:lin ang="0" scaled="1"/>
                  </a:gradFill>
                  <a:latin typeface="+mj-ea"/>
                  <a:ea typeface="+mj-ea"/>
                  <a:cs typeface="Philosopher" panose="00000500000000000000" charset="0"/>
                  <a:sym typeface="+mn-lt"/>
                </a:rPr>
                <a:t>Establishing a relationship</a:t>
              </a:r>
              <a:endParaRPr lang="en-US" altLang="en-GB" sz="16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sp>
          <p:nvSpPr>
            <p:cNvPr id="33" name="文本框 32"/>
            <p:cNvSpPr txBox="1"/>
            <p:nvPr>
              <p:custDataLst>
                <p:tags r:id="rId21"/>
              </p:custDataLst>
            </p:nvPr>
          </p:nvSpPr>
          <p:spPr>
            <a:xfrm>
              <a:off x="2383652" y="3443231"/>
              <a:ext cx="1964513" cy="1014698"/>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They design convincing messages that trigger emotions like fear, urgency, or curiosity.</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34" name="文本框 33"/>
            <p:cNvSpPr txBox="1"/>
            <p:nvPr>
              <p:custDataLst>
                <p:tags r:id="rId22"/>
              </p:custDataLst>
            </p:nvPr>
          </p:nvSpPr>
          <p:spPr>
            <a:xfrm>
              <a:off x="2321601" y="3085742"/>
              <a:ext cx="2104091" cy="337174"/>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Crafting the Bait</a:t>
              </a:r>
              <a:endParaRPr lang="en-US" altLang="en-GB" sz="1600">
                <a:cs typeface="Philosopher" panose="00000500000000000000" charset="0"/>
              </a:endParaRPr>
            </a:p>
          </p:txBody>
        </p:sp>
      </p:grpSp>
      <p:grpSp>
        <p:nvGrpSpPr>
          <p:cNvPr id="9" name="组合 8"/>
          <p:cNvGrpSpPr/>
          <p:nvPr>
            <p:custDataLst>
              <p:tags r:id="rId23"/>
            </p:custDataLst>
          </p:nvPr>
        </p:nvGrpSpPr>
        <p:grpSpPr>
          <a:xfrm>
            <a:off x="3809365" y="1718310"/>
            <a:ext cx="1548000" cy="2400199"/>
            <a:chOff x="4748279" y="1826777"/>
            <a:chExt cx="1964513" cy="2399969"/>
          </a:xfrm>
        </p:grpSpPr>
        <p:sp>
          <p:nvSpPr>
            <p:cNvPr id="11" name="矩形: 圆角 10"/>
            <p:cNvSpPr/>
            <p:nvPr>
              <p:custDataLst>
                <p:tags r:id="rId24"/>
              </p:custDataLst>
            </p:nvPr>
          </p:nvSpPr>
          <p:spPr>
            <a:xfrm>
              <a:off x="4966358" y="2338884"/>
              <a:ext cx="1528355" cy="403951"/>
            </a:xfrm>
            <a:prstGeom prst="roundRect">
              <a:avLst>
                <a:gd name="adj" fmla="val 50000"/>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accent1"/>
                  </a:solidFill>
                  <a:latin typeface="+mj-ea"/>
                  <a:ea typeface="+mj-ea"/>
                  <a:cs typeface="Philosopher" panose="00000500000000000000" charset="0"/>
                </a:rPr>
                <a:t>03</a:t>
              </a:r>
              <a:endParaRPr lang="en-US" altLang="zh-CN">
                <a:solidFill>
                  <a:schemeClr val="accent1"/>
                </a:solidFill>
                <a:latin typeface="+mj-ea"/>
                <a:ea typeface="+mj-ea"/>
                <a:cs typeface="Philosopher" panose="00000500000000000000" charset="0"/>
              </a:endParaRPr>
            </a:p>
          </p:txBody>
        </p:sp>
        <p:sp>
          <p:nvSpPr>
            <p:cNvPr id="31" name="矩形 30"/>
            <p:cNvSpPr/>
            <p:nvPr>
              <p:custDataLst>
                <p:tags r:id="rId25"/>
              </p:custDataLst>
            </p:nvPr>
          </p:nvSpPr>
          <p:spPr>
            <a:xfrm>
              <a:off x="4997347" y="1826777"/>
              <a:ext cx="1466376" cy="337153"/>
            </a:xfrm>
            <a:prstGeom prst="rect">
              <a:avLst/>
            </a:prstGeom>
            <a:noFill/>
            <a:ln>
              <a:noFill/>
            </a:ln>
          </p:spPr>
          <p:txBody>
            <a:bodyPr wrap="square" rtlCol="0">
              <a:spAutoFit/>
            </a:bodyPr>
            <a:lstStyle/>
            <a:p>
              <a:pPr algn="ctr"/>
              <a:r>
                <a:rPr lang="en-US" altLang="en-GB" sz="1600">
                  <a:ln w="38100">
                    <a:noFill/>
                  </a:ln>
                  <a:gradFill>
                    <a:gsLst>
                      <a:gs pos="0">
                        <a:srgbClr val="FCC490"/>
                      </a:gs>
                      <a:gs pos="100000">
                        <a:srgbClr val="FCC896"/>
                      </a:gs>
                    </a:gsLst>
                    <a:lin ang="0" scaled="1"/>
                  </a:gradFill>
                  <a:latin typeface="+mj-ea"/>
                  <a:ea typeface="+mj-ea"/>
                  <a:cs typeface="Philosopher" panose="00000500000000000000" charset="0"/>
                  <a:sym typeface="+mn-lt"/>
                </a:rPr>
                <a:t>Delivery</a:t>
              </a:r>
              <a:endParaRPr lang="en-US" altLang="en-GB" sz="16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sp>
          <p:nvSpPr>
            <p:cNvPr id="35" name="文本框 34"/>
            <p:cNvSpPr txBox="1"/>
            <p:nvPr>
              <p:custDataLst>
                <p:tags r:id="rId26"/>
              </p:custDataLst>
            </p:nvPr>
          </p:nvSpPr>
          <p:spPr>
            <a:xfrm>
              <a:off x="4748279" y="3443231"/>
              <a:ext cx="1964513" cy="783515"/>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The message is sent through email, SMS, or phone.</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36" name="文本框 35"/>
            <p:cNvSpPr txBox="1"/>
            <p:nvPr>
              <p:custDataLst>
                <p:tags r:id="rId27"/>
              </p:custDataLst>
            </p:nvPr>
          </p:nvSpPr>
          <p:spPr>
            <a:xfrm>
              <a:off x="4875067" y="3079725"/>
              <a:ext cx="1710936" cy="337153"/>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GB" altLang="zh-CN" sz="1600">
                  <a:cs typeface="Philosopher" panose="00000500000000000000" charset="0"/>
                </a:rPr>
                <a:t>Method</a:t>
              </a:r>
              <a:endParaRPr lang="en-GB" altLang="zh-CN" sz="1600">
                <a:cs typeface="Philosopher" panose="00000500000000000000" charset="0"/>
              </a:endParaRPr>
            </a:p>
          </p:txBody>
        </p:sp>
      </p:grpSp>
      <p:grpSp>
        <p:nvGrpSpPr>
          <p:cNvPr id="13" name="组合 12"/>
          <p:cNvGrpSpPr/>
          <p:nvPr>
            <p:custDataLst>
              <p:tags r:id="rId28"/>
            </p:custDataLst>
          </p:nvPr>
        </p:nvGrpSpPr>
        <p:grpSpPr>
          <a:xfrm>
            <a:off x="5593715" y="1701800"/>
            <a:ext cx="1572765" cy="3109591"/>
            <a:chOff x="7046248" y="1810035"/>
            <a:chExt cx="1995941" cy="3109553"/>
          </a:xfrm>
        </p:grpSpPr>
        <p:sp>
          <p:nvSpPr>
            <p:cNvPr id="12" name="矩形: 圆角 11"/>
            <p:cNvSpPr/>
            <p:nvPr>
              <p:custDataLst>
                <p:tags r:id="rId29"/>
              </p:custDataLst>
            </p:nvPr>
          </p:nvSpPr>
          <p:spPr>
            <a:xfrm>
              <a:off x="7295755" y="2338884"/>
              <a:ext cx="1528355" cy="403951"/>
            </a:xfrm>
            <a:prstGeom prst="roundRect">
              <a:avLst>
                <a:gd name="adj" fmla="val 50000"/>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accent1"/>
                  </a:solidFill>
                  <a:latin typeface="+mj-ea"/>
                  <a:ea typeface="+mj-ea"/>
                  <a:cs typeface="Philosopher" panose="00000500000000000000" charset="0"/>
                </a:rPr>
                <a:t>04</a:t>
              </a:r>
              <a:endParaRPr lang="en-US" altLang="zh-CN">
                <a:solidFill>
                  <a:schemeClr val="accent1"/>
                </a:solidFill>
                <a:latin typeface="+mj-ea"/>
                <a:ea typeface="+mj-ea"/>
                <a:cs typeface="Philosopher" panose="00000500000000000000" charset="0"/>
              </a:endParaRPr>
            </a:p>
          </p:txBody>
        </p:sp>
        <p:sp>
          <p:nvSpPr>
            <p:cNvPr id="32" name="矩形 31"/>
            <p:cNvSpPr/>
            <p:nvPr>
              <p:custDataLst>
                <p:tags r:id="rId30"/>
              </p:custDataLst>
            </p:nvPr>
          </p:nvSpPr>
          <p:spPr>
            <a:xfrm>
              <a:off x="7118775" y="1810035"/>
              <a:ext cx="1856693" cy="337181"/>
            </a:xfrm>
            <a:prstGeom prst="rect">
              <a:avLst/>
            </a:prstGeom>
            <a:noFill/>
            <a:ln>
              <a:noFill/>
            </a:ln>
          </p:spPr>
          <p:txBody>
            <a:bodyPr wrap="square" rtlCol="0">
              <a:spAutoFit/>
            </a:bodyPr>
            <a:lstStyle/>
            <a:p>
              <a:pPr algn="ctr"/>
              <a:r>
                <a:rPr lang="en-US" altLang="en-GB" sz="1600">
                  <a:ln w="38100">
                    <a:noFill/>
                  </a:ln>
                  <a:gradFill>
                    <a:gsLst>
                      <a:gs pos="0">
                        <a:srgbClr val="FCC490"/>
                      </a:gs>
                      <a:gs pos="100000">
                        <a:srgbClr val="FCC896"/>
                      </a:gs>
                    </a:gsLst>
                    <a:lin ang="0" scaled="1"/>
                  </a:gradFill>
                  <a:latin typeface="+mj-ea"/>
                  <a:ea typeface="+mj-ea"/>
                  <a:cs typeface="Philosopher" panose="00000500000000000000" charset="0"/>
                  <a:sym typeface="+mn-lt"/>
                </a:rPr>
                <a:t>Exploitation</a:t>
              </a:r>
              <a:endParaRPr lang="en-US" altLang="en-GB" sz="16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sp>
          <p:nvSpPr>
            <p:cNvPr id="37" name="文本框 36"/>
            <p:cNvSpPr txBox="1"/>
            <p:nvPr>
              <p:custDataLst>
                <p:tags r:id="rId31"/>
              </p:custDataLst>
            </p:nvPr>
          </p:nvSpPr>
          <p:spPr>
            <a:xfrm>
              <a:off x="7077676" y="3443231"/>
              <a:ext cx="1964513" cy="1476357"/>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The victim interacts with the malicious element (link or file), leading to credential theft or malware installation.</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38" name="文本框 37"/>
            <p:cNvSpPr txBox="1"/>
            <p:nvPr>
              <p:custDataLst>
                <p:tags r:id="rId32"/>
              </p:custDataLst>
            </p:nvPr>
          </p:nvSpPr>
          <p:spPr>
            <a:xfrm>
              <a:off x="7046248" y="3080020"/>
              <a:ext cx="1994495" cy="337181"/>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Data extraction</a:t>
              </a:r>
              <a:r>
                <a:rPr lang="zh-CN" altLang="en-US" sz="1600">
                  <a:cs typeface="Philosopher" panose="00000500000000000000" charset="0"/>
                </a:rPr>
                <a:t> </a:t>
              </a:r>
              <a:endParaRPr lang="zh-CN" altLang="en-US" sz="1600">
                <a:cs typeface="Philosopher" panose="00000500000000000000" charset="0"/>
              </a:endParaRPr>
            </a:p>
          </p:txBody>
        </p:sp>
      </p:grpSp>
      <p:grpSp>
        <p:nvGrpSpPr>
          <p:cNvPr id="40" name="组合 39"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41" name="直接连接符 40"/>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3" name="矩形 2"/>
          <p:cNvSpPr/>
          <p:nvPr>
            <p:custDataLst>
              <p:tags r:id="rId33"/>
            </p:custDataLst>
          </p:nvPr>
        </p:nvSpPr>
        <p:spPr>
          <a:xfrm>
            <a:off x="404495" y="247015"/>
            <a:ext cx="2840990" cy="521970"/>
          </a:xfrm>
          <a:prstGeom prst="rect">
            <a:avLst/>
          </a:prstGeom>
          <a:noFill/>
          <a:ln>
            <a:noFill/>
          </a:ln>
        </p:spPr>
        <p:txBody>
          <a:bodyPr wrap="square" rtlCol="0">
            <a:spAutoFit/>
          </a:bodyPr>
          <a:lstStyle/>
          <a:p>
            <a:r>
              <a:rPr lang="en-GB" altLang="zh-CN" sz="2800">
                <a:ln w="38100">
                  <a:noFill/>
                </a:ln>
                <a:gradFill>
                  <a:gsLst>
                    <a:gs pos="0">
                      <a:srgbClr val="FCC490"/>
                    </a:gs>
                    <a:gs pos="100000">
                      <a:srgbClr val="FCC896"/>
                    </a:gs>
                  </a:gsLst>
                  <a:lin ang="0" scaled="1"/>
                </a:gradFill>
                <a:latin typeface="+mj-ea"/>
                <a:ea typeface="+mj-ea"/>
                <a:cs typeface="Philosopher" panose="00000500000000000000" charset="0"/>
                <a:sym typeface="+mn-lt"/>
              </a:rPr>
              <a:t>How it works?</a:t>
            </a:r>
            <a:endParaRPr lang="en-GB" altLang="zh-CN" sz="28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4" name="直接连接符 3"/>
          <p:cNvCxnSpPr/>
          <p:nvPr>
            <p:custDataLst>
              <p:tags r:id="rId34"/>
            </p:custDataLst>
          </p:nvPr>
        </p:nvCxnSpPr>
        <p:spPr>
          <a:xfrm>
            <a:off x="225199" y="26021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grpSp>
        <p:nvGrpSpPr>
          <p:cNvPr id="45" name="组合 12"/>
          <p:cNvGrpSpPr/>
          <p:nvPr>
            <p:custDataLst>
              <p:tags r:id="rId35"/>
            </p:custDataLst>
          </p:nvPr>
        </p:nvGrpSpPr>
        <p:grpSpPr>
          <a:xfrm>
            <a:off x="7305040" y="1649095"/>
            <a:ext cx="1696720" cy="3359781"/>
            <a:chOff x="6943904" y="1759870"/>
            <a:chExt cx="2153248" cy="3359740"/>
          </a:xfrm>
        </p:grpSpPr>
        <p:sp>
          <p:nvSpPr>
            <p:cNvPr id="46" name="矩形: 圆角 11"/>
            <p:cNvSpPr/>
            <p:nvPr>
              <p:custDataLst>
                <p:tags r:id="rId36"/>
              </p:custDataLst>
            </p:nvPr>
          </p:nvSpPr>
          <p:spPr>
            <a:xfrm>
              <a:off x="7295755" y="2338884"/>
              <a:ext cx="1528355" cy="403951"/>
            </a:xfrm>
            <a:prstGeom prst="roundRect">
              <a:avLst>
                <a:gd name="adj" fmla="val 50000"/>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accent1"/>
                  </a:solidFill>
                  <a:latin typeface="+mj-ea"/>
                  <a:ea typeface="+mj-ea"/>
                  <a:cs typeface="Philosopher" panose="00000500000000000000" charset="0"/>
                </a:rPr>
                <a:t>0</a:t>
              </a:r>
              <a:r>
                <a:rPr lang="en-GB" altLang="en-US">
                  <a:solidFill>
                    <a:schemeClr val="accent1"/>
                  </a:solidFill>
                  <a:latin typeface="+mj-ea"/>
                  <a:ea typeface="+mj-ea"/>
                  <a:cs typeface="Philosopher" panose="00000500000000000000" charset="0"/>
                </a:rPr>
                <a:t>5</a:t>
              </a:r>
              <a:endParaRPr lang="en-GB" altLang="en-US">
                <a:solidFill>
                  <a:schemeClr val="accent1"/>
                </a:solidFill>
                <a:latin typeface="+mj-ea"/>
                <a:ea typeface="+mj-ea"/>
                <a:cs typeface="Philosopher" panose="00000500000000000000" charset="0"/>
              </a:endParaRPr>
            </a:p>
          </p:txBody>
        </p:sp>
        <p:sp>
          <p:nvSpPr>
            <p:cNvPr id="48" name="矩形 31"/>
            <p:cNvSpPr/>
            <p:nvPr>
              <p:custDataLst>
                <p:tags r:id="rId37"/>
              </p:custDataLst>
            </p:nvPr>
          </p:nvSpPr>
          <p:spPr>
            <a:xfrm>
              <a:off x="7326744" y="1759870"/>
              <a:ext cx="1466376" cy="398775"/>
            </a:xfrm>
            <a:prstGeom prst="rect">
              <a:avLst/>
            </a:prstGeom>
            <a:noFill/>
            <a:ln>
              <a:noFill/>
            </a:ln>
          </p:spPr>
          <p:txBody>
            <a:bodyPr wrap="square" rtlCol="0">
              <a:spAutoFit/>
            </a:bodyPr>
            <a:lstStyle/>
            <a:p>
              <a:pPr algn="ctr"/>
              <a:r>
                <a:rPr lang="en-US" altLang="en-GB" sz="2000">
                  <a:ln w="38100">
                    <a:noFill/>
                  </a:ln>
                  <a:gradFill>
                    <a:gsLst>
                      <a:gs pos="0">
                        <a:srgbClr val="FCC490"/>
                      </a:gs>
                      <a:gs pos="100000">
                        <a:srgbClr val="FCC896"/>
                      </a:gs>
                    </a:gsLst>
                    <a:lin ang="0" scaled="1"/>
                  </a:gradFill>
                  <a:latin typeface="+mj-ea"/>
                  <a:ea typeface="+mj-ea"/>
                  <a:cs typeface="Philosopher" panose="00000500000000000000" charset="0"/>
                  <a:sym typeface="+mn-lt"/>
                </a:rPr>
                <a:t> </a:t>
              </a:r>
              <a:r>
                <a:rPr lang="en-US" altLang="en-GB" sz="1600">
                  <a:ln w="38100">
                    <a:noFill/>
                  </a:ln>
                  <a:gradFill>
                    <a:gsLst>
                      <a:gs pos="0">
                        <a:srgbClr val="FCC490"/>
                      </a:gs>
                      <a:gs pos="100000">
                        <a:srgbClr val="FCC896"/>
                      </a:gs>
                    </a:gsLst>
                    <a:lin ang="0" scaled="1"/>
                  </a:gradFill>
                  <a:latin typeface="+mj-ea"/>
                  <a:ea typeface="+mj-ea"/>
                  <a:cs typeface="Philosopher" panose="00000500000000000000" charset="0"/>
                  <a:sym typeface="+mn-lt"/>
                </a:rPr>
                <a:t>Execution</a:t>
              </a:r>
              <a:endParaRPr lang="en-US" altLang="en-GB" sz="16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sp>
          <p:nvSpPr>
            <p:cNvPr id="49" name="文本框 36"/>
            <p:cNvSpPr txBox="1"/>
            <p:nvPr>
              <p:custDataLst>
                <p:tags r:id="rId38"/>
              </p:custDataLst>
            </p:nvPr>
          </p:nvSpPr>
          <p:spPr>
            <a:xfrm>
              <a:off x="7077676" y="3412751"/>
              <a:ext cx="1964513" cy="1706859"/>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Once the attacker has achieved their objective</a:t>
              </a:r>
              <a:r>
                <a:rPr lang="en-GB" altLang="en-US" sz="1000">
                  <a:solidFill>
                    <a:schemeClr val="bg1"/>
                  </a:solidFill>
                  <a:latin typeface="Trebuchet MS" panose="020B0603020202020204" charset="0"/>
                  <a:cs typeface="Trebuchet MS" panose="020B0603020202020204" charset="0"/>
                  <a:sym typeface="Open Sans" panose="020B0606030504020204" charset="0"/>
                </a:rPr>
                <a:t>, </a:t>
              </a:r>
              <a:r>
                <a:rPr lang="en-US" altLang="en-GB" sz="1000">
                  <a:solidFill>
                    <a:schemeClr val="bg1"/>
                  </a:solidFill>
                  <a:latin typeface="Trebuchet MS" panose="020B0603020202020204" charset="0"/>
                  <a:cs typeface="Trebuchet MS" panose="020B0603020202020204" charset="0"/>
                  <a:sym typeface="Open Sans" panose="020B0606030504020204" charset="0"/>
                </a:rPr>
                <a:t>they terminate the interaction and cover their tracks to avoid being caught. </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50" name="文本框 37"/>
            <p:cNvSpPr txBox="1"/>
            <p:nvPr>
              <p:custDataLst>
                <p:tags r:id="rId39"/>
              </p:custDataLst>
            </p:nvPr>
          </p:nvSpPr>
          <p:spPr>
            <a:xfrm>
              <a:off x="6943904" y="2988579"/>
              <a:ext cx="2153248" cy="583558"/>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Ending the interaction</a:t>
              </a:r>
              <a:endParaRPr lang="en-US" altLang="en-GB" sz="1600">
                <a:cs typeface="Philosopher" panose="00000500000000000000" charset="0"/>
              </a:endParaRPr>
            </a:p>
          </p:txBody>
        </p:sp>
      </p:grpSp>
      <p:grpSp>
        <p:nvGrpSpPr>
          <p:cNvPr id="51" name="组合 22"/>
          <p:cNvGrpSpPr/>
          <p:nvPr>
            <p:custDataLst>
              <p:tags r:id="rId40"/>
            </p:custDataLst>
          </p:nvPr>
        </p:nvGrpSpPr>
        <p:grpSpPr>
          <a:xfrm>
            <a:off x="6911460" y="2305318"/>
            <a:ext cx="640080" cy="247756"/>
            <a:chOff x="1938412" y="1893055"/>
            <a:chExt cx="640080" cy="247756"/>
          </a:xfrm>
        </p:grpSpPr>
        <p:cxnSp>
          <p:nvCxnSpPr>
            <p:cNvPr id="52" name="直接箭头连接符 23"/>
            <p:cNvCxnSpPr/>
            <p:nvPr>
              <p:custDataLst>
                <p:tags r:id="rId41"/>
              </p:custDataLst>
            </p:nvPr>
          </p:nvCxnSpPr>
          <p:spPr>
            <a:xfrm>
              <a:off x="1938412" y="2010548"/>
              <a:ext cx="640080"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53" name="直接箭头连接符 24"/>
            <p:cNvCxnSpPr/>
            <p:nvPr>
              <p:custDataLst>
                <p:tags r:id="rId42"/>
              </p:custDataLst>
            </p:nvPr>
          </p:nvCxnSpPr>
          <p:spPr>
            <a:xfrm>
              <a:off x="2004821" y="1893055"/>
              <a:ext cx="503393"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54" name="直接箭头连接符 25"/>
            <p:cNvCxnSpPr/>
            <p:nvPr>
              <p:custDataLst>
                <p:tags r:id="rId43"/>
              </p:custDataLst>
            </p:nvPr>
          </p:nvCxnSpPr>
          <p:spPr>
            <a:xfrm>
              <a:off x="2004821" y="2140811"/>
              <a:ext cx="503393" cy="0"/>
            </a:xfrm>
            <a:prstGeom prst="straightConnector1">
              <a:avLst/>
            </a:prstGeom>
            <a:ln>
              <a:gradFill flip="none" rotWithShape="1">
                <a:gsLst>
                  <a:gs pos="0">
                    <a:schemeClr val="accent1">
                      <a:lumMod val="45000"/>
                      <a:lumOff val="55000"/>
                      <a:alpha val="0"/>
                    </a:schemeClr>
                  </a:gs>
                  <a:gs pos="100000">
                    <a:schemeClr val="accent1"/>
                  </a:gs>
                </a:gsLst>
                <a:lin ang="0" scaled="1"/>
                <a:tileRect/>
              </a:gradFill>
              <a:headEnd w="sm" len="sm"/>
              <a:tailEnd type="triangle" w="sm" len="sm"/>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C:/Users/vaish/Downloads/illustration-What is social engineering.jpgillustration-What is social engineering"/>
          <p:cNvPicPr>
            <a:picLocks noChangeAspect="1"/>
          </p:cNvPicPr>
          <p:nvPr/>
        </p:nvPicPr>
        <p:blipFill rotWithShape="1">
          <a:blip r:embed="rId1"/>
          <a:srcRect t="2611" b="2611"/>
          <a:stretch>
            <a:fillRect/>
          </a:stretch>
        </p:blipFill>
        <p:spPr>
          <a:xfrm>
            <a:off x="0" y="953232"/>
            <a:ext cx="9144000" cy="2227386"/>
          </a:xfrm>
          <a:prstGeom prst="rect">
            <a:avLst/>
          </a:prstGeom>
        </p:spPr>
      </p:pic>
      <p:sp>
        <p:nvSpPr>
          <p:cNvPr id="6" name="矩形: 圆角 5"/>
          <p:cNvSpPr/>
          <p:nvPr>
            <p:custDataLst>
              <p:tags r:id="rId2"/>
            </p:custDataLst>
          </p:nvPr>
        </p:nvSpPr>
        <p:spPr>
          <a:xfrm>
            <a:off x="228600" y="2169587"/>
            <a:ext cx="4145872" cy="1251752"/>
          </a:xfrm>
          <a:prstGeom prst="roundRect">
            <a:avLst>
              <a:gd name="adj" fmla="val 10284"/>
            </a:avLst>
          </a:prstGeom>
          <a:solidFill>
            <a:srgbClr val="1C1C1E">
              <a:alpha val="63000"/>
            </a:srgbClr>
          </a:solidFill>
          <a:ln w="12700">
            <a:solidFill>
              <a:srgbClr val="FCC8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
        <p:nvSpPr>
          <p:cNvPr id="25" name="矩形 24"/>
          <p:cNvSpPr/>
          <p:nvPr>
            <p:custDataLst>
              <p:tags r:id="rId3"/>
            </p:custDataLst>
          </p:nvPr>
        </p:nvSpPr>
        <p:spPr>
          <a:xfrm>
            <a:off x="3570908" y="2190553"/>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01</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sp>
        <p:nvSpPr>
          <p:cNvPr id="40" name="矩形: 圆角 39"/>
          <p:cNvSpPr/>
          <p:nvPr>
            <p:custDataLst>
              <p:tags r:id="rId4"/>
            </p:custDataLst>
          </p:nvPr>
        </p:nvSpPr>
        <p:spPr>
          <a:xfrm>
            <a:off x="4702946" y="2160709"/>
            <a:ext cx="4145872" cy="1251752"/>
          </a:xfrm>
          <a:prstGeom prst="roundRect">
            <a:avLst>
              <a:gd name="adj" fmla="val 10284"/>
            </a:avLst>
          </a:prstGeom>
          <a:solidFill>
            <a:srgbClr val="1C1C1E">
              <a:alpha val="63000"/>
            </a:srgbClr>
          </a:solidFill>
          <a:ln w="12700">
            <a:solidFill>
              <a:srgbClr val="FCC8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
        <p:nvSpPr>
          <p:cNvPr id="42" name="矩形 41"/>
          <p:cNvSpPr/>
          <p:nvPr>
            <p:custDataLst>
              <p:tags r:id="rId5"/>
            </p:custDataLst>
          </p:nvPr>
        </p:nvSpPr>
        <p:spPr>
          <a:xfrm>
            <a:off x="8045254" y="2181675"/>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02</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sp>
        <p:nvSpPr>
          <p:cNvPr id="46" name="矩形: 圆角 45"/>
          <p:cNvSpPr/>
          <p:nvPr>
            <p:custDataLst>
              <p:tags r:id="rId6"/>
            </p:custDataLst>
          </p:nvPr>
        </p:nvSpPr>
        <p:spPr>
          <a:xfrm>
            <a:off x="4711824" y="3556401"/>
            <a:ext cx="4145872" cy="1251752"/>
          </a:xfrm>
          <a:prstGeom prst="roundRect">
            <a:avLst>
              <a:gd name="adj" fmla="val 10284"/>
            </a:avLst>
          </a:prstGeom>
          <a:solidFill>
            <a:srgbClr val="1C1C1E"/>
          </a:solidFill>
          <a:ln w="12700">
            <a:solidFill>
              <a:srgbClr val="FCC8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
        <p:nvSpPr>
          <p:cNvPr id="30" name="矩形: 圆角 29"/>
          <p:cNvSpPr/>
          <p:nvPr>
            <p:custDataLst>
              <p:tags r:id="rId7"/>
            </p:custDataLst>
          </p:nvPr>
        </p:nvSpPr>
        <p:spPr>
          <a:xfrm>
            <a:off x="237478" y="3565279"/>
            <a:ext cx="4145872" cy="1251752"/>
          </a:xfrm>
          <a:prstGeom prst="roundRect">
            <a:avLst>
              <a:gd name="adj" fmla="val 10284"/>
            </a:avLst>
          </a:prstGeom>
          <a:solidFill>
            <a:srgbClr val="1C1C1E"/>
          </a:solidFill>
          <a:ln w="12700">
            <a:solidFill>
              <a:srgbClr val="FCC8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Philosopher" panose="00000500000000000000" charset="0"/>
            </a:endParaRPr>
          </a:p>
        </p:txBody>
      </p:sp>
      <p:sp>
        <p:nvSpPr>
          <p:cNvPr id="28" name="文本框 27"/>
          <p:cNvSpPr txBox="1"/>
          <p:nvPr>
            <p:custDataLst>
              <p:tags r:id="rId8"/>
            </p:custDataLst>
          </p:nvPr>
        </p:nvSpPr>
        <p:spPr>
          <a:xfrm>
            <a:off x="534035" y="4065905"/>
            <a:ext cx="3780155"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Attackers create a believable story or identity (e.g., pretending to be HR or IT) to extract information.</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29" name="文本框 28"/>
          <p:cNvSpPr txBox="1"/>
          <p:nvPr>
            <p:custDataLst>
              <p:tags r:id="rId9"/>
            </p:custDataLst>
          </p:nvPr>
        </p:nvSpPr>
        <p:spPr>
          <a:xfrm>
            <a:off x="534191" y="3728561"/>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r>
              <a:rPr lang="en-US" altLang="en-GB" sz="1600" b="1">
                <a:cs typeface="Philosopher" panose="00000500000000000000" charset="0"/>
              </a:rPr>
              <a:t>Pretexting</a:t>
            </a:r>
            <a:endParaRPr lang="en-US" altLang="en-GB" sz="1600" b="1">
              <a:cs typeface="Philosopher" panose="00000500000000000000" charset="0"/>
            </a:endParaRPr>
          </a:p>
        </p:txBody>
      </p:sp>
      <p:sp>
        <p:nvSpPr>
          <p:cNvPr id="31" name="矩形 30"/>
          <p:cNvSpPr/>
          <p:nvPr>
            <p:custDataLst>
              <p:tags r:id="rId10"/>
            </p:custDataLst>
          </p:nvPr>
        </p:nvSpPr>
        <p:spPr>
          <a:xfrm>
            <a:off x="3579786" y="3586245"/>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03</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sp>
        <p:nvSpPr>
          <p:cNvPr id="44" name="文本框 43"/>
          <p:cNvSpPr txBox="1"/>
          <p:nvPr>
            <p:custDataLst>
              <p:tags r:id="rId11"/>
            </p:custDataLst>
          </p:nvPr>
        </p:nvSpPr>
        <p:spPr>
          <a:xfrm>
            <a:off x="5008245" y="4057015"/>
            <a:ext cx="3898265"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Offering a service or benefit in exchange for sensitive information, such as fake tech support assistance.</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45" name="文本框 44"/>
          <p:cNvSpPr txBox="1"/>
          <p:nvPr>
            <p:custDataLst>
              <p:tags r:id="rId12"/>
            </p:custDataLst>
          </p:nvPr>
        </p:nvSpPr>
        <p:spPr>
          <a:xfrm>
            <a:off x="5008537" y="3728561"/>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r>
              <a:rPr lang="en-US" altLang="en-GB" sz="1600" b="1">
                <a:cs typeface="Philosopher" panose="00000500000000000000" charset="0"/>
              </a:rPr>
              <a:t>Quid Pro Quo</a:t>
            </a:r>
            <a:endParaRPr lang="en-US" altLang="en-GB" sz="1600" b="1">
              <a:cs typeface="Philosopher" panose="00000500000000000000" charset="0"/>
            </a:endParaRPr>
          </a:p>
        </p:txBody>
      </p:sp>
      <p:sp>
        <p:nvSpPr>
          <p:cNvPr id="48" name="矩形 47"/>
          <p:cNvSpPr/>
          <p:nvPr>
            <p:custDataLst>
              <p:tags r:id="rId13"/>
            </p:custDataLst>
          </p:nvPr>
        </p:nvSpPr>
        <p:spPr>
          <a:xfrm>
            <a:off x="8054132" y="3577367"/>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04</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sp>
        <p:nvSpPr>
          <p:cNvPr id="23" name="文本框 22"/>
          <p:cNvSpPr txBox="1"/>
          <p:nvPr>
            <p:custDataLst>
              <p:tags r:id="rId14"/>
            </p:custDataLst>
          </p:nvPr>
        </p:nvSpPr>
        <p:spPr>
          <a:xfrm>
            <a:off x="525145" y="2670175"/>
            <a:ext cx="3606800"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Highly targeted phishing aimed at specific individuals or organizations using personal details.</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24" name="文本框 23"/>
          <p:cNvSpPr txBox="1"/>
          <p:nvPr>
            <p:custDataLst>
              <p:tags r:id="rId15"/>
            </p:custDataLst>
          </p:nvPr>
        </p:nvSpPr>
        <p:spPr>
          <a:xfrm>
            <a:off x="525313" y="2341747"/>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r>
              <a:rPr lang="en-US" altLang="en-GB" sz="1600" b="1">
                <a:cs typeface="Philosopher" panose="00000500000000000000" charset="0"/>
              </a:rPr>
              <a:t>Spear Phishing</a:t>
            </a:r>
            <a:endParaRPr lang="en-US" altLang="en-GB" sz="1600" b="1">
              <a:cs typeface="Philosopher" panose="00000500000000000000" charset="0"/>
            </a:endParaRPr>
          </a:p>
        </p:txBody>
      </p:sp>
      <p:sp>
        <p:nvSpPr>
          <p:cNvPr id="38" name="文本框 37"/>
          <p:cNvSpPr txBox="1"/>
          <p:nvPr>
            <p:custDataLst>
              <p:tags r:id="rId16"/>
            </p:custDataLst>
          </p:nvPr>
        </p:nvSpPr>
        <p:spPr>
          <a:xfrm>
            <a:off x="4999659" y="2661430"/>
            <a:ext cx="3485174"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Voice phishing over phone calls, often impersonating bank or tech support staff.</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39" name="文本框 38"/>
          <p:cNvSpPr txBox="1"/>
          <p:nvPr>
            <p:custDataLst>
              <p:tags r:id="rId17"/>
            </p:custDataLst>
          </p:nvPr>
        </p:nvSpPr>
        <p:spPr>
          <a:xfrm>
            <a:off x="4999659" y="2332869"/>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r>
              <a:rPr lang="en-US" altLang="en-GB" sz="1600" b="1">
                <a:cs typeface="Philosopher" panose="00000500000000000000" charset="0"/>
              </a:rPr>
              <a:t>Vishing</a:t>
            </a:r>
            <a:endParaRPr lang="en-US" altLang="en-GB" sz="1600" b="1">
              <a:cs typeface="Philosopher" panose="00000500000000000000" charset="0"/>
            </a:endParaRPr>
          </a:p>
        </p:txBody>
      </p:sp>
      <p:grpSp>
        <p:nvGrpSpPr>
          <p:cNvPr id="26" name="组合 25"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27" name="直接连接符 26"/>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41" name="矩形 40"/>
          <p:cNvSpPr/>
          <p:nvPr>
            <p:custDataLst>
              <p:tags r:id="rId18"/>
            </p:custDataLst>
          </p:nvPr>
        </p:nvSpPr>
        <p:spPr>
          <a:xfrm>
            <a:off x="338455" y="125095"/>
            <a:ext cx="3614420" cy="829945"/>
          </a:xfrm>
          <a:prstGeom prst="rect">
            <a:avLst/>
          </a:prstGeom>
          <a:noFill/>
          <a:ln>
            <a:noFill/>
          </a:ln>
        </p:spPr>
        <p:txBody>
          <a:bodyPr wrap="square" rtlCol="0">
            <a:spAutoFit/>
          </a:bodyPr>
          <a:lstStyle/>
          <a:p>
            <a:r>
              <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rPr>
              <a:t>SOCIAL ENGINEERING ATTACKS</a:t>
            </a:r>
            <a:endPar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8" name="直接连接符 7"/>
          <p:cNvCxnSpPr/>
          <p:nvPr>
            <p:custDataLst>
              <p:tags r:id="rId19"/>
            </p:custDataLst>
          </p:nvPr>
        </p:nvCxnSpPr>
        <p:spPr>
          <a:xfrm>
            <a:off x="225199" y="26021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1" name="图片 170"/>
          <p:cNvPicPr>
            <a:picLocks noChangeAspect="1"/>
          </p:cNvPicPr>
          <p:nvPr/>
        </p:nvPicPr>
        <p:blipFill rotWithShape="1">
          <a:blip r:embed="rId1"/>
          <a:srcRect t="11284" b="11844"/>
          <a:stretch>
            <a:fillRect/>
          </a:stretch>
        </p:blipFill>
        <p:spPr>
          <a:xfrm flipV="1">
            <a:off x="228600" y="0"/>
            <a:ext cx="5010912" cy="5143500"/>
          </a:xfrm>
          <a:prstGeom prst="rect">
            <a:avLst/>
          </a:prstGeom>
        </p:spPr>
      </p:pic>
      <p:sp>
        <p:nvSpPr>
          <p:cNvPr id="41" name="矩形 40"/>
          <p:cNvSpPr/>
          <p:nvPr/>
        </p:nvSpPr>
        <p:spPr>
          <a:xfrm>
            <a:off x="4802505" y="1577975"/>
            <a:ext cx="5562600" cy="1322070"/>
          </a:xfrm>
          <a:prstGeom prst="rect">
            <a:avLst/>
          </a:prstGeom>
          <a:noFill/>
        </p:spPr>
        <p:txBody>
          <a:bodyPr wrap="square" rtlCol="0">
            <a:spAutoFit/>
          </a:bodyPr>
          <a:lstStyle/>
          <a:p>
            <a:pPr algn="l"/>
            <a:r>
              <a:rPr lang="en-GB" altLang="zh-CN" sz="4000" b="1" cap="all">
                <a:solidFill>
                  <a:srgbClr val="FCC896"/>
                </a:solidFill>
                <a:uFillTx/>
                <a:latin typeface="Philosopher" panose="00000500000000000000" charset="0"/>
                <a:ea typeface="+mj-ea"/>
                <a:cs typeface="Philosopher" panose="00000500000000000000" charset="0"/>
                <a:sym typeface="+mn-lt"/>
              </a:rPr>
              <a:t>Avoidance and mitigation</a:t>
            </a:r>
            <a:endParaRPr lang="en-GB" altLang="zh-CN" sz="4000" b="1" cap="all">
              <a:solidFill>
                <a:srgbClr val="FCC896"/>
              </a:solidFill>
              <a:uFillTx/>
              <a:latin typeface="Philosopher" panose="00000500000000000000" charset="0"/>
              <a:ea typeface="+mj-ea"/>
              <a:cs typeface="Philosopher" panose="00000500000000000000" charset="0"/>
              <a:sym typeface="+mn-lt"/>
            </a:endParaRPr>
          </a:p>
        </p:txBody>
      </p:sp>
      <p:sp>
        <p:nvSpPr>
          <p:cNvPr id="47" name="文本框 46"/>
          <p:cNvSpPr txBox="1"/>
          <p:nvPr/>
        </p:nvSpPr>
        <p:spPr>
          <a:xfrm>
            <a:off x="5425112" y="650810"/>
            <a:ext cx="2024120" cy="1445260"/>
          </a:xfrm>
          <a:prstGeom prst="rect">
            <a:avLst/>
          </a:prstGeom>
          <a:noFill/>
          <a:ln>
            <a:noFill/>
          </a:ln>
        </p:spPr>
        <p:txBody>
          <a:bodyPr wrap="square" rtlCol="0">
            <a:spAutoFit/>
          </a:bodyPr>
          <a:lstStyle>
            <a:defPPr>
              <a:defRPr lang="en-US"/>
            </a:defPPr>
            <a:lvl1pPr>
              <a:defRPr sz="2800" b="1">
                <a:ln w="3175">
                  <a:gradFill>
                    <a:gsLst>
                      <a:gs pos="0">
                        <a:srgbClr val="FAD0B5"/>
                      </a:gs>
                      <a:gs pos="70000">
                        <a:srgbClr val="F7E7E1">
                          <a:alpha val="0"/>
                        </a:srgbClr>
                      </a:gs>
                    </a:gsLst>
                    <a:lin ang="5400000" scaled="1"/>
                  </a:gradFill>
                </a:ln>
                <a:noFill/>
                <a:latin typeface="思源黑体 CN Heavy" panose="020B0A00000000000000" pitchFamily="34" charset="-122"/>
                <a:ea typeface="思源黑体 CN Heavy" panose="020B0A00000000000000" pitchFamily="34" charset="-122"/>
              </a:defRPr>
            </a:lvl1pPr>
          </a:lstStyle>
          <a:p>
            <a:r>
              <a:rPr lang="en-US" altLang="zh-CN" sz="8800">
                <a:ln w="3175">
                  <a:gradFill>
                    <a:gsLst>
                      <a:gs pos="0">
                        <a:schemeClr val="accent1"/>
                      </a:gs>
                      <a:gs pos="70000">
                        <a:schemeClr val="accent1">
                          <a:alpha val="0"/>
                        </a:schemeClr>
                      </a:gs>
                    </a:gsLst>
                    <a:lin ang="5400000" scaled="1"/>
                  </a:gradFill>
                </a:ln>
                <a:latin typeface="Open Sans" panose="020B0606030504020204" charset="0"/>
                <a:ea typeface="Open Sans" panose="020B0606030504020204" charset="0"/>
                <a:cs typeface="Philosopher" panose="00000500000000000000" charset="0"/>
              </a:rPr>
              <a:t>04</a:t>
            </a:r>
            <a:endParaRPr lang="zh-CN" altLang="en-US" sz="8800">
              <a:ln w="3175">
                <a:gradFill>
                  <a:gsLst>
                    <a:gs pos="0">
                      <a:schemeClr val="accent1"/>
                    </a:gs>
                    <a:gs pos="70000">
                      <a:schemeClr val="accent1">
                        <a:alpha val="0"/>
                      </a:schemeClr>
                    </a:gs>
                  </a:gsLst>
                  <a:lin ang="5400000" scaled="1"/>
                </a:gradFill>
              </a:ln>
              <a:latin typeface="Open Sans" panose="020B0606030504020204" charset="0"/>
              <a:ea typeface="Open Sans" panose="020B0606030504020204" charset="0"/>
              <a:cs typeface="Philosopher" panose="00000500000000000000" charset="0"/>
            </a:endParaRPr>
          </a:p>
        </p:txBody>
      </p:sp>
      <p:grpSp>
        <p:nvGrpSpPr>
          <p:cNvPr id="23" name="组合 22"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rot="0">
            <a:off x="114935" y="1812925"/>
            <a:ext cx="4399915" cy="136525"/>
            <a:chOff x="5516310" y="1016950"/>
            <a:chExt cx="474292" cy="136733"/>
          </a:xfrm>
        </p:grpSpPr>
        <p:cxnSp>
          <p:nvCxnSpPr>
            <p:cNvPr id="24" name="直接连接符 23"/>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pic>
        <p:nvPicPr>
          <p:cNvPr id="4" name="Picture 3" descr="9e6d3a93-052f-4053-877f-4e66f2e5fb5e"/>
          <p:cNvPicPr>
            <a:picLocks noChangeAspect="1"/>
          </p:cNvPicPr>
          <p:nvPr/>
        </p:nvPicPr>
        <p:blipFill>
          <a:blip r:embed="rId2"/>
          <a:stretch>
            <a:fillRect/>
          </a:stretch>
        </p:blipFill>
        <p:spPr>
          <a:xfrm>
            <a:off x="0" y="2077085"/>
            <a:ext cx="4601845" cy="306641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sosceles Triangle 3"/>
          <p:cNvSpPr/>
          <p:nvPr>
            <p:custDataLst>
              <p:tags r:id="rId1"/>
            </p:custDataLst>
          </p:nvPr>
        </p:nvSpPr>
        <p:spPr>
          <a:xfrm>
            <a:off x="1993900" y="2256790"/>
            <a:ext cx="5318760" cy="2886710"/>
          </a:xfrm>
          <a:prstGeom prst="triangle">
            <a:avLst/>
          </a:prstGeom>
          <a:solidFill>
            <a:srgbClr val="171717"/>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GB" altLang="en-US"/>
          </a:p>
        </p:txBody>
      </p:sp>
      <p:grpSp>
        <p:nvGrpSpPr>
          <p:cNvPr id="19" name="组合 18"/>
          <p:cNvGrpSpPr/>
          <p:nvPr>
            <p:custDataLst>
              <p:tags r:id="rId2"/>
            </p:custDataLst>
          </p:nvPr>
        </p:nvGrpSpPr>
        <p:grpSpPr>
          <a:xfrm>
            <a:off x="228600" y="3064656"/>
            <a:ext cx="2710357" cy="1266109"/>
            <a:chOff x="296713" y="3148013"/>
            <a:chExt cx="2710357" cy="1266109"/>
          </a:xfrm>
        </p:grpSpPr>
        <p:sp>
          <p:nvSpPr>
            <p:cNvPr id="20" name="文本框 19"/>
            <p:cNvSpPr txBox="1"/>
            <p:nvPr>
              <p:custDataLst>
                <p:tags r:id="rId3"/>
              </p:custDataLst>
            </p:nvPr>
          </p:nvSpPr>
          <p:spPr>
            <a:xfrm>
              <a:off x="357165" y="3768962"/>
              <a:ext cx="2589452"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Implement email filters, SPF, DKIM, and DMARC protocols.</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21" name="文本框 20"/>
            <p:cNvSpPr txBox="1"/>
            <p:nvPr>
              <p:custDataLst>
                <p:tags r:id="rId4"/>
              </p:custDataLst>
            </p:nvPr>
          </p:nvSpPr>
          <p:spPr>
            <a:xfrm>
              <a:off x="296713" y="3440401"/>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GB" altLang="en-US" sz="1600">
                  <a:cs typeface="Philosopher" panose="00000500000000000000" charset="0"/>
                </a:rPr>
                <a:t>Emai and web security</a:t>
              </a:r>
              <a:endParaRPr lang="en-GB" altLang="en-US" sz="1600">
                <a:cs typeface="Philosopher" panose="00000500000000000000" charset="0"/>
              </a:endParaRPr>
            </a:p>
          </p:txBody>
        </p:sp>
        <p:sp>
          <p:nvSpPr>
            <p:cNvPr id="22" name="矩形 21"/>
            <p:cNvSpPr/>
            <p:nvPr>
              <p:custDataLst>
                <p:tags r:id="rId5"/>
              </p:custDataLst>
            </p:nvPr>
          </p:nvSpPr>
          <p:spPr>
            <a:xfrm>
              <a:off x="1158401" y="3148013"/>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01</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23" name="组合 22"/>
          <p:cNvGrpSpPr/>
          <p:nvPr>
            <p:custDataLst>
              <p:tags r:id="rId6"/>
            </p:custDataLst>
          </p:nvPr>
        </p:nvGrpSpPr>
        <p:grpSpPr>
          <a:xfrm>
            <a:off x="1705708" y="1188963"/>
            <a:ext cx="2710357" cy="1266109"/>
            <a:chOff x="296713" y="3148013"/>
            <a:chExt cx="2710357" cy="1266109"/>
          </a:xfrm>
        </p:grpSpPr>
        <p:sp>
          <p:nvSpPr>
            <p:cNvPr id="24" name="文本框 23"/>
            <p:cNvSpPr txBox="1"/>
            <p:nvPr>
              <p:custDataLst>
                <p:tags r:id="rId7"/>
              </p:custDataLst>
            </p:nvPr>
          </p:nvSpPr>
          <p:spPr>
            <a:xfrm>
              <a:off x="357165" y="3768962"/>
              <a:ext cx="2589452"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Enable multi-factor authentication (MFA) for all accounts.</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25" name="文本框 24"/>
            <p:cNvSpPr txBox="1"/>
            <p:nvPr>
              <p:custDataLst>
                <p:tags r:id="rId8"/>
              </p:custDataLst>
            </p:nvPr>
          </p:nvSpPr>
          <p:spPr>
            <a:xfrm>
              <a:off x="296713" y="3440401"/>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Authentication</a:t>
              </a:r>
              <a:endParaRPr lang="en-US" altLang="en-GB" sz="1600">
                <a:cs typeface="Philosopher" panose="00000500000000000000" charset="0"/>
              </a:endParaRPr>
            </a:p>
          </p:txBody>
        </p:sp>
        <p:sp>
          <p:nvSpPr>
            <p:cNvPr id="26" name="矩形 25"/>
            <p:cNvSpPr/>
            <p:nvPr>
              <p:custDataLst>
                <p:tags r:id="rId9"/>
              </p:custDataLst>
            </p:nvPr>
          </p:nvSpPr>
          <p:spPr>
            <a:xfrm>
              <a:off x="1158401" y="3148013"/>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02</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27" name="组合 26"/>
          <p:cNvGrpSpPr/>
          <p:nvPr>
            <p:custDataLst>
              <p:tags r:id="rId10"/>
            </p:custDataLst>
          </p:nvPr>
        </p:nvGrpSpPr>
        <p:grpSpPr>
          <a:xfrm>
            <a:off x="4994032" y="1200686"/>
            <a:ext cx="3007360" cy="1266109"/>
            <a:chOff x="220513" y="3148013"/>
            <a:chExt cx="3007360" cy="1266109"/>
          </a:xfrm>
        </p:grpSpPr>
        <p:sp>
          <p:nvSpPr>
            <p:cNvPr id="28" name="文本框 27"/>
            <p:cNvSpPr txBox="1"/>
            <p:nvPr>
              <p:custDataLst>
                <p:tags r:id="rId11"/>
              </p:custDataLst>
            </p:nvPr>
          </p:nvSpPr>
          <p:spPr>
            <a:xfrm>
              <a:off x="357165" y="3768962"/>
              <a:ext cx="2589452"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Keep systems patched and use updated antivirus solutions.</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29" name="文本框 28"/>
            <p:cNvSpPr txBox="1"/>
            <p:nvPr>
              <p:custDataLst>
                <p:tags r:id="rId12"/>
              </p:custDataLst>
            </p:nvPr>
          </p:nvSpPr>
          <p:spPr>
            <a:xfrm>
              <a:off x="220513" y="3440113"/>
              <a:ext cx="3007360"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Endpoint and network security</a:t>
              </a:r>
              <a:endParaRPr lang="en-US" altLang="en-GB" sz="1600">
                <a:cs typeface="Philosopher" panose="00000500000000000000" charset="0"/>
              </a:endParaRPr>
            </a:p>
          </p:txBody>
        </p:sp>
        <p:sp>
          <p:nvSpPr>
            <p:cNvPr id="30" name="矩形 29"/>
            <p:cNvSpPr/>
            <p:nvPr>
              <p:custDataLst>
                <p:tags r:id="rId13"/>
              </p:custDataLst>
            </p:nvPr>
          </p:nvSpPr>
          <p:spPr>
            <a:xfrm>
              <a:off x="1158401" y="3148013"/>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03</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31" name="组合 30"/>
          <p:cNvGrpSpPr/>
          <p:nvPr>
            <p:custDataLst>
              <p:tags r:id="rId14"/>
            </p:custDataLst>
          </p:nvPr>
        </p:nvGrpSpPr>
        <p:grpSpPr>
          <a:xfrm>
            <a:off x="6324601" y="3064656"/>
            <a:ext cx="2710357" cy="1266109"/>
            <a:chOff x="296713" y="3148013"/>
            <a:chExt cx="2710357" cy="1266109"/>
          </a:xfrm>
        </p:grpSpPr>
        <p:sp>
          <p:nvSpPr>
            <p:cNvPr id="32" name="文本框 31"/>
            <p:cNvSpPr txBox="1"/>
            <p:nvPr>
              <p:custDataLst>
                <p:tags r:id="rId15"/>
              </p:custDataLst>
            </p:nvPr>
          </p:nvSpPr>
          <p:spPr>
            <a:xfrm>
              <a:off x="357165" y="3768962"/>
              <a:ext cx="2589452"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Use web filtering to block malicious sites.</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33" name="文本框 32"/>
            <p:cNvSpPr txBox="1"/>
            <p:nvPr>
              <p:custDataLst>
                <p:tags r:id="rId16"/>
              </p:custDataLst>
            </p:nvPr>
          </p:nvSpPr>
          <p:spPr>
            <a:xfrm>
              <a:off x="296713" y="3440401"/>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GB" altLang="zh-CN" sz="1600">
                  <a:cs typeface="Philosopher" panose="00000500000000000000" charset="0"/>
                </a:rPr>
                <a:t>Filtering</a:t>
              </a:r>
              <a:endParaRPr lang="en-GB" altLang="zh-CN" sz="1600">
                <a:cs typeface="Philosopher" panose="00000500000000000000" charset="0"/>
              </a:endParaRPr>
            </a:p>
          </p:txBody>
        </p:sp>
        <p:sp>
          <p:nvSpPr>
            <p:cNvPr id="34" name="矩形 33"/>
            <p:cNvSpPr/>
            <p:nvPr>
              <p:custDataLst>
                <p:tags r:id="rId17"/>
              </p:custDataLst>
            </p:nvPr>
          </p:nvSpPr>
          <p:spPr>
            <a:xfrm>
              <a:off x="1158401" y="3148013"/>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04</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35" name="组合 34"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36" name="直接连接符 35"/>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41" name="矩形 40"/>
          <p:cNvSpPr/>
          <p:nvPr>
            <p:custDataLst>
              <p:tags r:id="rId18"/>
            </p:custDataLst>
          </p:nvPr>
        </p:nvSpPr>
        <p:spPr>
          <a:xfrm>
            <a:off x="404495" y="192405"/>
            <a:ext cx="3643630" cy="460375"/>
          </a:xfrm>
          <a:prstGeom prst="rect">
            <a:avLst/>
          </a:prstGeom>
          <a:noFill/>
          <a:ln>
            <a:noFill/>
          </a:ln>
        </p:spPr>
        <p:txBody>
          <a:bodyPr wrap="square" rtlCol="0">
            <a:spAutoFit/>
          </a:bodyPr>
          <a:lstStyle/>
          <a:p>
            <a:r>
              <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rPr>
              <a:t>TECHNICAL MEASURES</a:t>
            </a:r>
            <a:endPar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2" name="直接连接符 1"/>
          <p:cNvCxnSpPr/>
          <p:nvPr>
            <p:custDataLst>
              <p:tags r:id="rId19"/>
            </p:custDataLst>
          </p:nvPr>
        </p:nvCxnSpPr>
        <p:spPr>
          <a:xfrm>
            <a:off x="225199" y="26021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pic>
        <p:nvPicPr>
          <p:cNvPr id="3" name="Picture 2" descr="defense-against-social-engineering-attacks-2048x1024"/>
          <p:cNvPicPr>
            <a:picLocks noChangeAspect="1"/>
          </p:cNvPicPr>
          <p:nvPr>
            <p:custDataLst>
              <p:tags r:id="rId20"/>
            </p:custDataLst>
          </p:nvPr>
        </p:nvPicPr>
        <p:blipFill>
          <a:blip r:embed="rId21"/>
          <a:srcRect l="8330" t="4636" r="6792" b="2940"/>
          <a:stretch>
            <a:fillRect/>
          </a:stretch>
        </p:blipFill>
        <p:spPr>
          <a:xfrm>
            <a:off x="2244090" y="2508885"/>
            <a:ext cx="4838700" cy="2634615"/>
          </a:xfrm>
          <a:prstGeom prst="triangle">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sosceles Triangle 3"/>
          <p:cNvSpPr/>
          <p:nvPr>
            <p:custDataLst>
              <p:tags r:id="rId1"/>
            </p:custDataLst>
          </p:nvPr>
        </p:nvSpPr>
        <p:spPr>
          <a:xfrm>
            <a:off x="1993900" y="2256790"/>
            <a:ext cx="5318760" cy="2886710"/>
          </a:xfrm>
          <a:prstGeom prst="triangle">
            <a:avLst/>
          </a:prstGeom>
          <a:solidFill>
            <a:srgbClr val="171717"/>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GB" altLang="en-US"/>
          </a:p>
        </p:txBody>
      </p:sp>
      <p:grpSp>
        <p:nvGrpSpPr>
          <p:cNvPr id="19" name="组合 18"/>
          <p:cNvGrpSpPr/>
          <p:nvPr>
            <p:custDataLst>
              <p:tags r:id="rId2"/>
            </p:custDataLst>
          </p:nvPr>
        </p:nvGrpSpPr>
        <p:grpSpPr>
          <a:xfrm>
            <a:off x="228600" y="3064656"/>
            <a:ext cx="2710357" cy="1266109"/>
            <a:chOff x="296713" y="3148013"/>
            <a:chExt cx="2710357" cy="1266109"/>
          </a:xfrm>
        </p:grpSpPr>
        <p:sp>
          <p:nvSpPr>
            <p:cNvPr id="20" name="文本框 19"/>
            <p:cNvSpPr txBox="1"/>
            <p:nvPr>
              <p:custDataLst>
                <p:tags r:id="rId3"/>
              </p:custDataLst>
            </p:nvPr>
          </p:nvSpPr>
          <p:spPr>
            <a:xfrm>
              <a:off x="357165" y="3768962"/>
              <a:ext cx="2589452"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Conduct regular security awareness training.</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21" name="文本框 20"/>
            <p:cNvSpPr txBox="1"/>
            <p:nvPr>
              <p:custDataLst>
                <p:tags r:id="rId4"/>
              </p:custDataLst>
            </p:nvPr>
          </p:nvSpPr>
          <p:spPr>
            <a:xfrm>
              <a:off x="296713" y="3440401"/>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GB" altLang="en-US" sz="1600">
                  <a:cs typeface="Philosopher" panose="00000500000000000000" charset="0"/>
                </a:rPr>
                <a:t>Awareness</a:t>
              </a:r>
              <a:endParaRPr lang="en-GB" altLang="en-US" sz="1600">
                <a:cs typeface="Philosopher" panose="00000500000000000000" charset="0"/>
              </a:endParaRPr>
            </a:p>
          </p:txBody>
        </p:sp>
        <p:sp>
          <p:nvSpPr>
            <p:cNvPr id="22" name="矩形 21"/>
            <p:cNvSpPr/>
            <p:nvPr>
              <p:custDataLst>
                <p:tags r:id="rId5"/>
              </p:custDataLst>
            </p:nvPr>
          </p:nvSpPr>
          <p:spPr>
            <a:xfrm>
              <a:off x="1158401" y="3148013"/>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01</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23" name="组合 22"/>
          <p:cNvGrpSpPr/>
          <p:nvPr>
            <p:custDataLst>
              <p:tags r:id="rId6"/>
            </p:custDataLst>
          </p:nvPr>
        </p:nvGrpSpPr>
        <p:grpSpPr>
          <a:xfrm>
            <a:off x="1705708" y="1188963"/>
            <a:ext cx="2710357" cy="1266109"/>
            <a:chOff x="296713" y="3148013"/>
            <a:chExt cx="2710357" cy="1266109"/>
          </a:xfrm>
        </p:grpSpPr>
        <p:sp>
          <p:nvSpPr>
            <p:cNvPr id="24" name="文本框 23"/>
            <p:cNvSpPr txBox="1"/>
            <p:nvPr>
              <p:custDataLst>
                <p:tags r:id="rId7"/>
              </p:custDataLst>
            </p:nvPr>
          </p:nvSpPr>
          <p:spPr>
            <a:xfrm>
              <a:off x="357165" y="3768962"/>
              <a:ext cx="2589452"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Simulate phishing attacks to assess employee readiness.</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25" name="文本框 24"/>
            <p:cNvSpPr txBox="1"/>
            <p:nvPr>
              <p:custDataLst>
                <p:tags r:id="rId8"/>
              </p:custDataLst>
            </p:nvPr>
          </p:nvSpPr>
          <p:spPr>
            <a:xfrm>
              <a:off x="296713" y="3440401"/>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GB" altLang="en-US" sz="1600">
                  <a:cs typeface="Philosopher" panose="00000500000000000000" charset="0"/>
                </a:rPr>
                <a:t>Simulation</a:t>
              </a:r>
              <a:endParaRPr lang="en-GB" altLang="en-US" sz="1600">
                <a:cs typeface="Philosopher" panose="00000500000000000000" charset="0"/>
              </a:endParaRPr>
            </a:p>
          </p:txBody>
        </p:sp>
        <p:sp>
          <p:nvSpPr>
            <p:cNvPr id="26" name="矩形 25"/>
            <p:cNvSpPr/>
            <p:nvPr>
              <p:custDataLst>
                <p:tags r:id="rId9"/>
              </p:custDataLst>
            </p:nvPr>
          </p:nvSpPr>
          <p:spPr>
            <a:xfrm>
              <a:off x="1158401" y="3148013"/>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02</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27" name="组合 26"/>
          <p:cNvGrpSpPr/>
          <p:nvPr>
            <p:custDataLst>
              <p:tags r:id="rId10"/>
            </p:custDataLst>
          </p:nvPr>
        </p:nvGrpSpPr>
        <p:grpSpPr>
          <a:xfrm>
            <a:off x="4994032" y="1200686"/>
            <a:ext cx="3007360" cy="1266109"/>
            <a:chOff x="220513" y="3148013"/>
            <a:chExt cx="3007360" cy="1266109"/>
          </a:xfrm>
        </p:grpSpPr>
        <p:sp>
          <p:nvSpPr>
            <p:cNvPr id="28" name="文本框 27"/>
            <p:cNvSpPr txBox="1"/>
            <p:nvPr>
              <p:custDataLst>
                <p:tags r:id="rId11"/>
              </p:custDataLst>
            </p:nvPr>
          </p:nvSpPr>
          <p:spPr>
            <a:xfrm>
              <a:off x="357165" y="3768962"/>
              <a:ext cx="2589452"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Establish clear reporting procedures for suspicious emails.</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29" name="文本框 28"/>
            <p:cNvSpPr txBox="1"/>
            <p:nvPr>
              <p:custDataLst>
                <p:tags r:id="rId12"/>
              </p:custDataLst>
            </p:nvPr>
          </p:nvSpPr>
          <p:spPr>
            <a:xfrm>
              <a:off x="220513" y="3440113"/>
              <a:ext cx="3007360"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GB" altLang="en-US" sz="1600">
                  <a:cs typeface="Philosopher" panose="00000500000000000000" charset="0"/>
                </a:rPr>
                <a:t>Reporting</a:t>
              </a:r>
              <a:endParaRPr lang="en-GB" altLang="en-US" sz="1600">
                <a:cs typeface="Philosopher" panose="00000500000000000000" charset="0"/>
              </a:endParaRPr>
            </a:p>
          </p:txBody>
        </p:sp>
        <p:sp>
          <p:nvSpPr>
            <p:cNvPr id="30" name="矩形 29"/>
            <p:cNvSpPr/>
            <p:nvPr>
              <p:custDataLst>
                <p:tags r:id="rId13"/>
              </p:custDataLst>
            </p:nvPr>
          </p:nvSpPr>
          <p:spPr>
            <a:xfrm>
              <a:off x="1158401" y="3148013"/>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03</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31" name="组合 30"/>
          <p:cNvGrpSpPr/>
          <p:nvPr>
            <p:custDataLst>
              <p:tags r:id="rId14"/>
            </p:custDataLst>
          </p:nvPr>
        </p:nvGrpSpPr>
        <p:grpSpPr>
          <a:xfrm>
            <a:off x="6324601" y="3064656"/>
            <a:ext cx="2710357" cy="1266109"/>
            <a:chOff x="296713" y="3148013"/>
            <a:chExt cx="2710357" cy="1266109"/>
          </a:xfrm>
        </p:grpSpPr>
        <p:sp>
          <p:nvSpPr>
            <p:cNvPr id="32" name="文本框 31"/>
            <p:cNvSpPr txBox="1"/>
            <p:nvPr>
              <p:custDataLst>
                <p:tags r:id="rId15"/>
              </p:custDataLst>
            </p:nvPr>
          </p:nvSpPr>
          <p:spPr>
            <a:xfrm>
              <a:off x="357165" y="3768962"/>
              <a:ext cx="2589452" cy="64516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200">
                  <a:solidFill>
                    <a:schemeClr val="bg1"/>
                  </a:solidFill>
                  <a:latin typeface="Trebuchet MS" panose="020B0603020202020204" charset="0"/>
                  <a:cs typeface="Trebuchet MS" panose="020B0603020202020204" charset="0"/>
                  <a:sym typeface="Open Sans" panose="020B0606030504020204" charset="0"/>
                </a:rPr>
                <a:t>Enforce least-privilege access policies.</a:t>
              </a:r>
              <a:endParaRPr lang="en-US" altLang="en-GB" sz="1200">
                <a:solidFill>
                  <a:schemeClr val="bg1"/>
                </a:solidFill>
                <a:latin typeface="Trebuchet MS" panose="020B0603020202020204" charset="0"/>
                <a:cs typeface="Trebuchet MS" panose="020B0603020202020204" charset="0"/>
                <a:sym typeface="Open Sans" panose="020B0606030504020204" charset="0"/>
              </a:endParaRPr>
            </a:p>
          </p:txBody>
        </p:sp>
        <p:sp>
          <p:nvSpPr>
            <p:cNvPr id="33" name="文本框 32"/>
            <p:cNvSpPr txBox="1"/>
            <p:nvPr>
              <p:custDataLst>
                <p:tags r:id="rId16"/>
              </p:custDataLst>
            </p:nvPr>
          </p:nvSpPr>
          <p:spPr>
            <a:xfrm>
              <a:off x="296713" y="3440401"/>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GB" altLang="zh-CN" sz="1600">
                  <a:cs typeface="Philosopher" panose="00000500000000000000" charset="0"/>
                </a:rPr>
                <a:t>Auditing</a:t>
              </a:r>
              <a:endParaRPr lang="en-GB" altLang="zh-CN" sz="1600">
                <a:cs typeface="Philosopher" panose="00000500000000000000" charset="0"/>
              </a:endParaRPr>
            </a:p>
          </p:txBody>
        </p:sp>
        <p:sp>
          <p:nvSpPr>
            <p:cNvPr id="34" name="矩形 33"/>
            <p:cNvSpPr/>
            <p:nvPr>
              <p:custDataLst>
                <p:tags r:id="rId17"/>
              </p:custDataLst>
            </p:nvPr>
          </p:nvSpPr>
          <p:spPr>
            <a:xfrm>
              <a:off x="1158401" y="3148013"/>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04</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35" name="组合 34"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36" name="直接连接符 35"/>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41" name="矩形 40"/>
          <p:cNvSpPr/>
          <p:nvPr>
            <p:custDataLst>
              <p:tags r:id="rId18"/>
            </p:custDataLst>
          </p:nvPr>
        </p:nvSpPr>
        <p:spPr>
          <a:xfrm>
            <a:off x="404495" y="192405"/>
            <a:ext cx="5353685" cy="829945"/>
          </a:xfrm>
          <a:prstGeom prst="rect">
            <a:avLst/>
          </a:prstGeom>
          <a:noFill/>
          <a:ln>
            <a:noFill/>
          </a:ln>
        </p:spPr>
        <p:txBody>
          <a:bodyPr wrap="square" rtlCol="0">
            <a:spAutoFit/>
          </a:bodyPr>
          <a:lstStyle/>
          <a:p>
            <a:r>
              <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rPr>
              <a:t>HUMAN AND ORGANIZATIONAL MEASURES</a:t>
            </a:r>
            <a:endPar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2" name="直接连接符 1"/>
          <p:cNvCxnSpPr/>
          <p:nvPr>
            <p:custDataLst>
              <p:tags r:id="rId19"/>
            </p:custDataLst>
          </p:nvPr>
        </p:nvCxnSpPr>
        <p:spPr>
          <a:xfrm>
            <a:off x="225199" y="33641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pic>
        <p:nvPicPr>
          <p:cNvPr id="3" name="Picture 2" descr="C:/Users/vaish/Downloads/Examples-Social-Engineering-Attacks-EN.jpgExamples-Social-Engineering-Attacks-EN"/>
          <p:cNvPicPr>
            <a:picLocks noChangeAspect="1"/>
          </p:cNvPicPr>
          <p:nvPr>
            <p:custDataLst>
              <p:tags r:id="rId20"/>
            </p:custDataLst>
          </p:nvPr>
        </p:nvPicPr>
        <p:blipFill>
          <a:blip r:embed="rId21"/>
          <a:srcRect l="9416" t="12376" r="5974"/>
          <a:stretch>
            <a:fillRect/>
          </a:stretch>
        </p:blipFill>
        <p:spPr>
          <a:xfrm>
            <a:off x="2244090" y="2508885"/>
            <a:ext cx="4838700" cy="2634615"/>
          </a:xfrm>
          <a:prstGeom prst="triangle">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31"/>
          <p:cNvSpPr txBox="1"/>
          <p:nvPr>
            <p:custDataLst>
              <p:tags r:id="rId1"/>
            </p:custDataLst>
          </p:nvPr>
        </p:nvSpPr>
        <p:spPr>
          <a:xfrm>
            <a:off x="416560" y="1243330"/>
            <a:ext cx="8491220" cy="1499235"/>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just">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In a 2023 campaign, fake Netflix sites mimicked the brand’s login interface and told users their accounts would be suspended due to billing errors. Victims submitted their details, which were used for both </a:t>
            </a:r>
            <a:r>
              <a:rPr lang="en-GB" altLang="en-US" sz="1000">
                <a:solidFill>
                  <a:schemeClr val="bg1"/>
                </a:solidFill>
                <a:latin typeface="Trebuchet MS" panose="020B0603020202020204" charset="0"/>
                <a:cs typeface="Trebuchet MS" panose="020B0603020202020204" charset="0"/>
                <a:sym typeface="Open Sans" panose="020B0606030504020204" charset="0"/>
              </a:rPr>
              <a:t>account take overs </a:t>
            </a:r>
            <a:r>
              <a:rPr lang="en-US" altLang="en-GB" sz="1000">
                <a:solidFill>
                  <a:schemeClr val="bg1"/>
                </a:solidFill>
                <a:latin typeface="Trebuchet MS" panose="020B0603020202020204" charset="0"/>
                <a:cs typeface="Trebuchet MS" panose="020B0603020202020204" charset="0"/>
                <a:sym typeface="Open Sans" panose="020B0606030504020204" charset="0"/>
              </a:rPr>
              <a:t>and credit card fraud. Users lost $2,270 on average. The company had to reset the passwords of all affected users, send out warnings, and strengthen its security measures to allow earlier and easier fraud detection. </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a:p>
            <a:pPr>
              <a:buClr>
                <a:schemeClr val="accent2"/>
              </a:buClr>
            </a:pPr>
            <a:endParaRPr lang="en-US" altLang="en-GB">
              <a:solidFill>
                <a:schemeClr val="bg1"/>
              </a:solidFill>
              <a:sym typeface="Open Sans" panose="020B0606030504020204" charset="0"/>
            </a:endParaRPr>
          </a:p>
          <a:p>
            <a:pPr>
              <a:buClr>
                <a:schemeClr val="accent2"/>
              </a:buClr>
            </a:pPr>
            <a:endParaRPr lang="en-US" altLang="en-GB">
              <a:solidFill>
                <a:schemeClr val="bg1"/>
              </a:solidFill>
              <a:sym typeface="Open Sans" panose="020B0606030504020204" charset="0"/>
            </a:endParaRPr>
          </a:p>
        </p:txBody>
      </p:sp>
      <p:sp>
        <p:nvSpPr>
          <p:cNvPr id="33" name="文本框 32"/>
          <p:cNvSpPr txBox="1"/>
          <p:nvPr>
            <p:custDataLst>
              <p:tags r:id="rId2"/>
            </p:custDataLst>
          </p:nvPr>
        </p:nvSpPr>
        <p:spPr>
          <a:xfrm>
            <a:off x="416560" y="959485"/>
            <a:ext cx="3609975" cy="337185"/>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l"/>
            <a:r>
              <a:rPr lang="en-US" altLang="en-GB" sz="1600" b="0">
                <a:solidFill>
                  <a:schemeClr val="accent1"/>
                </a:solidFill>
                <a:cs typeface="Philosopher" panose="00000500000000000000" charset="0"/>
              </a:rPr>
              <a:t>Netflix Subscription Alerts</a:t>
            </a:r>
            <a:endParaRPr lang="en-US" altLang="en-GB" sz="1600" b="0">
              <a:solidFill>
                <a:schemeClr val="accent1"/>
              </a:solidFill>
              <a:cs typeface="Philosopher" panose="00000500000000000000" charset="0"/>
            </a:endParaRPr>
          </a:p>
        </p:txBody>
      </p:sp>
      <p:sp>
        <p:nvSpPr>
          <p:cNvPr id="34" name="文本框 33"/>
          <p:cNvSpPr txBox="1"/>
          <p:nvPr>
            <p:custDataLst>
              <p:tags r:id="rId3"/>
            </p:custDataLst>
          </p:nvPr>
        </p:nvSpPr>
        <p:spPr>
          <a:xfrm>
            <a:off x="416560" y="2599690"/>
            <a:ext cx="8460105" cy="78359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just">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On July 15, 2020, several high-profile Twitter accounts — including those of Elon Musk, Barack Obama, and Apple — were hijacked. Attackers gained internal access by phishing Twitter employees for administrative credentials. The compromised accounts were used to post cryptocurrency scam messages, leading followers to send Bitcoin to fraudulent wallets.</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59" name="文本框 58"/>
          <p:cNvSpPr txBox="1"/>
          <p:nvPr>
            <p:custDataLst>
              <p:tags r:id="rId4"/>
            </p:custDataLst>
          </p:nvPr>
        </p:nvSpPr>
        <p:spPr>
          <a:xfrm>
            <a:off x="416560" y="2320290"/>
            <a:ext cx="2962275" cy="337185"/>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l"/>
            <a:r>
              <a:rPr lang="en-US" altLang="en-GB" sz="1600" b="0">
                <a:solidFill>
                  <a:schemeClr val="accent1"/>
                </a:solidFill>
                <a:cs typeface="Philosopher" panose="00000500000000000000" charset="0"/>
              </a:rPr>
              <a:t>Twitter Bitcoin Scam</a:t>
            </a:r>
            <a:endParaRPr lang="en-US" altLang="en-GB" sz="1600" b="0">
              <a:solidFill>
                <a:schemeClr val="accent1"/>
              </a:solidFill>
              <a:cs typeface="Philosopher" panose="00000500000000000000" charset="0"/>
            </a:endParaRPr>
          </a:p>
        </p:txBody>
      </p:sp>
      <p:sp>
        <p:nvSpPr>
          <p:cNvPr id="60" name="文本框 59"/>
          <p:cNvSpPr txBox="1"/>
          <p:nvPr>
            <p:custDataLst>
              <p:tags r:id="rId5"/>
            </p:custDataLst>
          </p:nvPr>
        </p:nvSpPr>
        <p:spPr>
          <a:xfrm>
            <a:off x="416560" y="3863975"/>
            <a:ext cx="8460105" cy="78359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just">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In early 2024, U.S. healthcare giant Change Healthcare suffered a major breach initiated by a phishing attack. Hackers stole employee credentials and used them to access internal systems, disrupting healthcare payment processing nationwide. The incident impacted millions of users and emphasized how credential-based phishing remains a primary entry point for large-scale breaches.</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61" name="文本框 60"/>
          <p:cNvSpPr txBox="1"/>
          <p:nvPr>
            <p:custDataLst>
              <p:tags r:id="rId6"/>
            </p:custDataLst>
          </p:nvPr>
        </p:nvSpPr>
        <p:spPr>
          <a:xfrm>
            <a:off x="416560" y="3576955"/>
            <a:ext cx="2649855" cy="337185"/>
          </a:xfrm>
          <a:prstGeom prst="rect">
            <a:avLst/>
          </a:prstGeom>
        </p:spPr>
        <p:txBody>
          <a:bodyPr wrap="square">
            <a:spAutoFit/>
          </a:bodyPr>
          <a:lstStyle>
            <a:defPPr>
              <a:defRPr lang="en-US"/>
            </a:defPPr>
            <a:lvl1pPr marR="0" lvl="0" indent="0" algn="ctr" defTabSz="914400" fontAlgn="auto">
              <a:lnSpc>
                <a:spcPct val="100000"/>
              </a:lnSpc>
              <a:spcBef>
                <a:spcPts val="0"/>
              </a:spcBef>
              <a:spcAft>
                <a:spcPts val="0"/>
              </a:spcAft>
              <a:buClrTx/>
              <a:buSzTx/>
              <a:buFontTx/>
              <a:buNone/>
              <a:defRPr kumimoji="0" sz="6600" b="1" i="0" u="none" strike="noStrike" cap="none" spc="0" normalizeH="0" baseline="0">
                <a:ln w="19050">
                  <a:noFill/>
                </a:ln>
                <a:gradFill>
                  <a:gsLst>
                    <a:gs pos="0">
                      <a:srgbClr val="FF822F"/>
                    </a:gs>
                    <a:gs pos="100000">
                      <a:srgbClr val="FFBB35"/>
                    </a:gs>
                  </a:gsLst>
                  <a:lin ang="5400000" scaled="1"/>
                </a:gradFill>
                <a:effectLst/>
                <a:uLnTx/>
                <a:uFillTx/>
                <a:latin typeface="+mj-ea"/>
                <a:ea typeface="+mj-ea"/>
              </a:defRPr>
            </a:lvl1pPr>
            <a:lvl2pPr defTabSz="914400"/>
            <a:lvl3pPr defTabSz="914400"/>
            <a:lvl4pPr defTabSz="914400"/>
            <a:lvl5pPr defTabSz="914400"/>
            <a:lvl6pPr defTabSz="914400"/>
            <a:lvl7pPr defTabSz="914400"/>
            <a:lvl8pPr defTabSz="914400"/>
            <a:lvl9pPr defTabSz="914400"/>
          </a:lstStyle>
          <a:p>
            <a:pPr algn="l"/>
            <a:r>
              <a:rPr lang="en-US" altLang="en-GB" sz="1600" b="0">
                <a:solidFill>
                  <a:schemeClr val="accent1"/>
                </a:solidFill>
                <a:cs typeface="Philosopher" panose="00000500000000000000" charset="0"/>
              </a:rPr>
              <a:t>Change Healthcare Breach</a:t>
            </a:r>
            <a:endParaRPr lang="en-US" altLang="en-GB" sz="1600" b="0">
              <a:solidFill>
                <a:schemeClr val="accent1"/>
              </a:solidFill>
              <a:cs typeface="Philosopher" panose="00000500000000000000" charset="0"/>
            </a:endParaRPr>
          </a:p>
        </p:txBody>
      </p:sp>
      <p:cxnSp>
        <p:nvCxnSpPr>
          <p:cNvPr id="3" name="直接箭头连接符 2"/>
          <p:cNvCxnSpPr/>
          <p:nvPr>
            <p:custDataLst>
              <p:tags r:id="rId7"/>
            </p:custDataLst>
          </p:nvPr>
        </p:nvCxnSpPr>
        <p:spPr>
          <a:xfrm flipV="1">
            <a:off x="485279" y="3478557"/>
            <a:ext cx="8422132" cy="13743"/>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grpSp>
        <p:nvGrpSpPr>
          <p:cNvPr id="19" name="组合 18"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20" name="直接连接符 19"/>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41" name="矩形 40"/>
          <p:cNvSpPr/>
          <p:nvPr>
            <p:custDataLst>
              <p:tags r:id="rId8"/>
            </p:custDataLst>
          </p:nvPr>
        </p:nvSpPr>
        <p:spPr>
          <a:xfrm>
            <a:off x="404495" y="146685"/>
            <a:ext cx="4906010" cy="460375"/>
          </a:xfrm>
          <a:prstGeom prst="rect">
            <a:avLst/>
          </a:prstGeom>
          <a:noFill/>
          <a:ln>
            <a:noFill/>
          </a:ln>
        </p:spPr>
        <p:txBody>
          <a:bodyPr wrap="square" rtlCol="0">
            <a:spAutoFit/>
          </a:bodyPr>
          <a:lstStyle/>
          <a:p>
            <a:r>
              <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rPr>
              <a:t>REAL-WORLD INCIDENTS</a:t>
            </a:r>
            <a:endPar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2" name="直接连接符 1"/>
          <p:cNvCxnSpPr/>
          <p:nvPr>
            <p:custDataLst>
              <p:tags r:id="rId9"/>
            </p:custDataLst>
          </p:nvPr>
        </p:nvCxnSpPr>
        <p:spPr>
          <a:xfrm>
            <a:off x="225199" y="26021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5" name="直接箭头连接符 2"/>
          <p:cNvCxnSpPr/>
          <p:nvPr>
            <p:custDataLst>
              <p:tags r:id="rId10"/>
            </p:custDataLst>
          </p:nvPr>
        </p:nvCxnSpPr>
        <p:spPr>
          <a:xfrm flipV="1">
            <a:off x="454799" y="2255544"/>
            <a:ext cx="8422132" cy="13743"/>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28" name="直接连接符 27"/>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41" name="矩形 40"/>
          <p:cNvSpPr/>
          <p:nvPr>
            <p:custDataLst>
              <p:tags r:id="rId1"/>
            </p:custDataLst>
          </p:nvPr>
        </p:nvSpPr>
        <p:spPr>
          <a:xfrm>
            <a:off x="404495" y="177165"/>
            <a:ext cx="2840990" cy="460375"/>
          </a:xfrm>
          <a:prstGeom prst="rect">
            <a:avLst/>
          </a:prstGeom>
          <a:noFill/>
          <a:ln>
            <a:noFill/>
          </a:ln>
        </p:spPr>
        <p:txBody>
          <a:bodyPr wrap="square" rtlCol="0">
            <a:spAutoFit/>
          </a:bodyPr>
          <a:lstStyle/>
          <a:p>
            <a:r>
              <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rPr>
              <a:t>Quiz</a:t>
            </a:r>
            <a:endPar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2" name="直接连接符 1"/>
          <p:cNvCxnSpPr/>
          <p:nvPr>
            <p:custDataLst>
              <p:tags r:id="rId2"/>
            </p:custDataLst>
          </p:nvPr>
        </p:nvCxnSpPr>
        <p:spPr>
          <a:xfrm>
            <a:off x="225199" y="22211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18" name="文本框 17"/>
          <p:cNvSpPr txBox="1"/>
          <p:nvPr>
            <p:custDataLst>
              <p:tags r:id="rId3"/>
            </p:custDataLst>
          </p:nvPr>
        </p:nvSpPr>
        <p:spPr>
          <a:xfrm>
            <a:off x="377825" y="2620010"/>
            <a:ext cx="3778885" cy="1951355"/>
          </a:xfrm>
          <a:prstGeom prst="rect">
            <a:avLst/>
          </a:prstGeom>
          <a:ln>
            <a:solidFill>
              <a:schemeClr val="accent1"/>
            </a:solidFill>
          </a:ln>
        </p:spPr>
        <p:txBody>
          <a:bodyPr wrap="square">
            <a:noAutofit/>
          </a:bodyPr>
          <a:lstStyle>
            <a:defPPr>
              <a:defRPr lang="zh-CN"/>
            </a:defPPr>
            <a:lvl1pPr>
              <a:lnSpc>
                <a:spcPct val="150000"/>
              </a:lnSpc>
              <a:defRPr sz="1050">
                <a:solidFill>
                  <a:schemeClr val="tx1">
                    <a:lumMod val="75000"/>
                    <a:lumOff val="25000"/>
                  </a:schemeClr>
                </a:solidFill>
                <a:cs typeface="+mn-ea"/>
              </a:defRPr>
            </a:lvl1pPr>
          </a:lstStyle>
          <a:p>
            <a:pPr algn="l">
              <a:buClr>
                <a:schemeClr val="accent2"/>
              </a:buClr>
            </a:pPr>
            <a:r>
              <a:rPr lang="en-US" altLang="en-GB" sz="1200">
                <a:solidFill>
                  <a:schemeClr val="bg1"/>
                </a:solidFill>
                <a:latin typeface="Trebuchet MS" panose="020B0603020202020204" charset="0"/>
                <a:cs typeface="Trebuchet MS" panose="020B0603020202020204" charset="0"/>
              </a:rPr>
              <a:t>What should you do as an employee if you suspect a phishing attack?</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Report it so the organization can investigate.</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Ignore it.</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Open the email and see whether it looks</a:t>
            </a:r>
            <a:r>
              <a:rPr lang="en-GB" altLang="en-US" sz="1200">
                <a:solidFill>
                  <a:schemeClr val="bg1"/>
                </a:solidFill>
                <a:latin typeface="Trebuchet MS" panose="020B0603020202020204" charset="0"/>
                <a:cs typeface="Trebuchet MS" panose="020B0603020202020204" charset="0"/>
              </a:rPr>
              <a:t> </a:t>
            </a:r>
            <a:r>
              <a:rPr lang="en-US" altLang="en-GB" sz="1200">
                <a:solidFill>
                  <a:schemeClr val="bg1"/>
                </a:solidFill>
                <a:latin typeface="Trebuchet MS" panose="020B0603020202020204" charset="0"/>
                <a:cs typeface="Trebuchet MS" panose="020B0603020202020204" charset="0"/>
              </a:rPr>
              <a:t>legitimate.</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Show your coworkers to see what they think.</a:t>
            </a:r>
            <a:endParaRPr lang="en-US" altLang="en-GB" sz="1200">
              <a:solidFill>
                <a:schemeClr val="bg1"/>
              </a:solidFill>
              <a:latin typeface="Trebuchet MS" panose="020B0603020202020204" charset="0"/>
              <a:cs typeface="Trebuchet MS" panose="020B0603020202020204" charset="0"/>
            </a:endParaRPr>
          </a:p>
        </p:txBody>
      </p:sp>
      <p:pic>
        <p:nvPicPr>
          <p:cNvPr id="4" name="Picture 3" descr="suspect-600x338"/>
          <p:cNvPicPr>
            <a:picLocks noChangeAspect="1"/>
          </p:cNvPicPr>
          <p:nvPr>
            <p:custDataLst>
              <p:tags r:id="rId4"/>
            </p:custDataLst>
          </p:nvPr>
        </p:nvPicPr>
        <p:blipFill>
          <a:blip r:embed="rId5"/>
          <a:stretch>
            <a:fillRect/>
          </a:stretch>
        </p:blipFill>
        <p:spPr>
          <a:xfrm>
            <a:off x="579755" y="733425"/>
            <a:ext cx="3260090" cy="1836420"/>
          </a:xfrm>
          <a:prstGeom prst="rect">
            <a:avLst/>
          </a:prstGeom>
        </p:spPr>
      </p:pic>
      <p:pic>
        <p:nvPicPr>
          <p:cNvPr id="5" name="Picture 4" descr="phishing-scams-600x338"/>
          <p:cNvPicPr>
            <a:picLocks noChangeAspect="1"/>
          </p:cNvPicPr>
          <p:nvPr>
            <p:custDataLst>
              <p:tags r:id="rId6"/>
            </p:custDataLst>
          </p:nvPr>
        </p:nvPicPr>
        <p:blipFill>
          <a:blip r:embed="rId7"/>
          <a:stretch>
            <a:fillRect/>
          </a:stretch>
        </p:blipFill>
        <p:spPr>
          <a:xfrm>
            <a:off x="5106670" y="733425"/>
            <a:ext cx="3279775" cy="1847850"/>
          </a:xfrm>
          <a:prstGeom prst="rect">
            <a:avLst/>
          </a:prstGeom>
        </p:spPr>
      </p:pic>
      <p:sp>
        <p:nvSpPr>
          <p:cNvPr id="7" name="文本框 17"/>
          <p:cNvSpPr txBox="1"/>
          <p:nvPr>
            <p:custDataLst>
              <p:tags r:id="rId8"/>
            </p:custDataLst>
          </p:nvPr>
        </p:nvSpPr>
        <p:spPr>
          <a:xfrm>
            <a:off x="4900295" y="2620010"/>
            <a:ext cx="3750945" cy="1951355"/>
          </a:xfrm>
          <a:prstGeom prst="rect">
            <a:avLst/>
          </a:prstGeom>
          <a:ln>
            <a:solidFill>
              <a:schemeClr val="accent1"/>
            </a:solidFill>
          </a:ln>
        </p:spPr>
        <p:txBody>
          <a:bodyPr wrap="square">
            <a:noAutofit/>
          </a:bodyPr>
          <a:lstStyle>
            <a:defPPr>
              <a:defRPr lang="zh-CN"/>
            </a:defPPr>
            <a:lvl1pPr>
              <a:lnSpc>
                <a:spcPct val="150000"/>
              </a:lnSpc>
              <a:defRPr sz="1050">
                <a:solidFill>
                  <a:schemeClr val="tx1">
                    <a:lumMod val="75000"/>
                    <a:lumOff val="25000"/>
                  </a:schemeClr>
                </a:solidFill>
                <a:cs typeface="+mn-ea"/>
              </a:defRPr>
            </a:lvl1pPr>
          </a:lstStyle>
          <a:p>
            <a:pPr algn="l">
              <a:buClr>
                <a:schemeClr val="accent2"/>
              </a:buClr>
            </a:pPr>
            <a:r>
              <a:rPr lang="en-US" altLang="en-GB" sz="1200">
                <a:solidFill>
                  <a:schemeClr val="bg1"/>
                </a:solidFill>
                <a:latin typeface="Trebuchet MS" panose="020B0603020202020204" charset="0"/>
                <a:cs typeface="Trebuchet MS" panose="020B0603020202020204" charset="0"/>
              </a:rPr>
              <a:t>What are the most common signs of a phishing scams?</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Nice graphics and layout</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Contains personal information</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Proper spelling and grammar</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Unknown sender, sense of urgency, unexpected attachment, or too good to be true</a:t>
            </a:r>
            <a:endParaRPr lang="en-US" altLang="en-GB" sz="1200">
              <a:solidFill>
                <a:schemeClr val="bg1"/>
              </a:solidFill>
              <a:latin typeface="Trebuchet MS" panose="020B0603020202020204" charset="0"/>
              <a:cs typeface="Trebuchet MS" panose="020B0603020202020204" charset="0"/>
            </a:endParaRPr>
          </a:p>
        </p:txBody>
      </p:sp>
      <p:sp>
        <p:nvSpPr>
          <p:cNvPr id="47" name="文本框 46"/>
          <p:cNvSpPr txBox="1"/>
          <p:nvPr/>
        </p:nvSpPr>
        <p:spPr>
          <a:xfrm>
            <a:off x="57785" y="729615"/>
            <a:ext cx="614680" cy="664210"/>
          </a:xfrm>
          <a:prstGeom prst="rect">
            <a:avLst/>
          </a:prstGeom>
          <a:noFill/>
          <a:ln>
            <a:noFill/>
          </a:ln>
        </p:spPr>
        <p:txBody>
          <a:bodyPr wrap="square" rtlCol="0">
            <a:noAutofit/>
            <a:scene3d>
              <a:camera prst="orthographicFront"/>
              <a:lightRig rig="threePt" dir="t"/>
            </a:scene3d>
          </a:bodyPr>
          <a:lstStyle>
            <a:defPPr>
              <a:defRPr lang="en-US"/>
            </a:defPPr>
            <a:lvl1pPr>
              <a:defRPr sz="2800" b="1">
                <a:ln w="3175">
                  <a:gradFill>
                    <a:gsLst>
                      <a:gs pos="0">
                        <a:srgbClr val="FAD0B5"/>
                      </a:gs>
                      <a:gs pos="70000">
                        <a:srgbClr val="F7E7E1">
                          <a:alpha val="0"/>
                        </a:srgbClr>
                      </a:gs>
                    </a:gsLst>
                    <a:lin ang="5400000" scaled="1"/>
                  </a:gradFill>
                </a:ln>
                <a:noFill/>
                <a:latin typeface="思源黑体 CN Heavy" panose="020B0A00000000000000" pitchFamily="34" charset="-122"/>
                <a:ea typeface="思源黑体 CN Heavy" panose="020B0A00000000000000" pitchFamily="34" charset="-122"/>
              </a:defRPr>
            </a:lvl1pPr>
          </a:lstStyle>
          <a:p>
            <a:r>
              <a:rPr lang="en-US" altLang="zh-CN">
                <a:ln w="15875">
                  <a:solidFill>
                    <a:schemeClr val="accent1"/>
                  </a:solidFill>
                </a:ln>
                <a:noFill/>
                <a:effectLst/>
                <a:latin typeface="Open Sans" panose="020B0606030504020204" charset="0"/>
                <a:ea typeface="Open Sans" panose="020B0606030504020204" charset="0"/>
                <a:cs typeface="Philosopher" panose="00000500000000000000" charset="0"/>
              </a:rPr>
              <a:t>0</a:t>
            </a:r>
            <a:r>
              <a:rPr lang="en-GB" altLang="en-US">
                <a:ln w="15875">
                  <a:solidFill>
                    <a:schemeClr val="accent1"/>
                  </a:solidFill>
                </a:ln>
                <a:noFill/>
                <a:effectLst/>
                <a:latin typeface="Open Sans" panose="020B0606030504020204" charset="0"/>
                <a:ea typeface="Open Sans" panose="020B0606030504020204" charset="0"/>
                <a:cs typeface="Philosopher" panose="00000500000000000000" charset="0"/>
              </a:rPr>
              <a:t>1</a:t>
            </a:r>
            <a:endParaRPr lang="en-GB" altLang="en-US">
              <a:ln w="15875">
                <a:solidFill>
                  <a:schemeClr val="accent1"/>
                </a:solidFill>
              </a:ln>
              <a:noFill/>
              <a:effectLst/>
              <a:latin typeface="Open Sans" panose="020B0606030504020204" charset="0"/>
              <a:ea typeface="Open Sans" panose="020B0606030504020204" charset="0"/>
              <a:cs typeface="Philosopher" panose="00000500000000000000" charset="0"/>
            </a:endParaRPr>
          </a:p>
        </p:txBody>
      </p:sp>
      <p:sp>
        <p:nvSpPr>
          <p:cNvPr id="8" name="文本框 46"/>
          <p:cNvSpPr txBox="1"/>
          <p:nvPr/>
        </p:nvSpPr>
        <p:spPr>
          <a:xfrm>
            <a:off x="4549775" y="729615"/>
            <a:ext cx="614680" cy="664210"/>
          </a:xfrm>
          <a:prstGeom prst="rect">
            <a:avLst/>
          </a:prstGeom>
          <a:noFill/>
          <a:ln>
            <a:noFill/>
          </a:ln>
        </p:spPr>
        <p:txBody>
          <a:bodyPr wrap="square" rtlCol="0">
            <a:noAutofit/>
            <a:scene3d>
              <a:camera prst="orthographicFront"/>
              <a:lightRig rig="threePt" dir="t"/>
            </a:scene3d>
          </a:bodyPr>
          <a:lstStyle>
            <a:defPPr>
              <a:defRPr lang="en-US"/>
            </a:defPPr>
            <a:lvl1pPr>
              <a:defRPr sz="2800" b="1">
                <a:ln w="3175">
                  <a:gradFill>
                    <a:gsLst>
                      <a:gs pos="0">
                        <a:srgbClr val="FAD0B5"/>
                      </a:gs>
                      <a:gs pos="70000">
                        <a:srgbClr val="F7E7E1">
                          <a:alpha val="0"/>
                        </a:srgbClr>
                      </a:gs>
                    </a:gsLst>
                    <a:lin ang="5400000" scaled="1"/>
                  </a:gradFill>
                </a:ln>
                <a:noFill/>
                <a:latin typeface="思源黑体 CN Heavy" panose="020B0A00000000000000" pitchFamily="34" charset="-122"/>
                <a:ea typeface="思源黑体 CN Heavy" panose="020B0A00000000000000" pitchFamily="34" charset="-122"/>
              </a:defRPr>
            </a:lvl1pPr>
          </a:lstStyle>
          <a:p>
            <a:r>
              <a:rPr lang="en-US" altLang="zh-CN">
                <a:ln w="15875">
                  <a:solidFill>
                    <a:schemeClr val="accent1"/>
                  </a:solidFill>
                </a:ln>
                <a:noFill/>
                <a:effectLst/>
                <a:latin typeface="Open Sans" panose="020B0606030504020204" charset="0"/>
                <a:ea typeface="Open Sans" panose="020B0606030504020204" charset="0"/>
                <a:cs typeface="Philosopher" panose="00000500000000000000" charset="0"/>
              </a:rPr>
              <a:t>0</a:t>
            </a:r>
            <a:r>
              <a:rPr lang="en-GB" altLang="en-US">
                <a:ln w="15875">
                  <a:solidFill>
                    <a:schemeClr val="accent1"/>
                  </a:solidFill>
                </a:ln>
                <a:noFill/>
                <a:effectLst/>
                <a:latin typeface="Open Sans" panose="020B0606030504020204" charset="0"/>
                <a:ea typeface="Open Sans" panose="020B0606030504020204" charset="0"/>
                <a:cs typeface="Philosopher" panose="00000500000000000000" charset="0"/>
              </a:rPr>
              <a:t>2</a:t>
            </a:r>
            <a:endParaRPr lang="en-GB" altLang="en-US">
              <a:ln w="15875">
                <a:solidFill>
                  <a:schemeClr val="accent1"/>
                </a:solidFill>
              </a:ln>
              <a:noFill/>
              <a:effectLst/>
              <a:latin typeface="Open Sans" panose="020B0606030504020204" charset="0"/>
              <a:ea typeface="Open Sans" panose="020B0606030504020204" charset="0"/>
              <a:cs typeface="Philosopher" panose="00000500000000000000"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 name="图片 97"/>
          <p:cNvPicPr>
            <a:picLocks noChangeAspect="1"/>
          </p:cNvPicPr>
          <p:nvPr/>
        </p:nvPicPr>
        <p:blipFill rotWithShape="1">
          <a:blip r:embed="rId1"/>
          <a:srcRect t="11284" b="11844"/>
          <a:stretch>
            <a:fillRect/>
          </a:stretch>
        </p:blipFill>
        <p:spPr>
          <a:xfrm>
            <a:off x="228600" y="0"/>
            <a:ext cx="5010912" cy="5143500"/>
          </a:xfrm>
          <a:prstGeom prst="rect">
            <a:avLst/>
          </a:prstGeom>
        </p:spPr>
      </p:pic>
      <p:sp>
        <p:nvSpPr>
          <p:cNvPr id="82" name="矩形 81"/>
          <p:cNvSpPr/>
          <p:nvPr>
            <p:custDataLst>
              <p:tags r:id="rId2"/>
            </p:custDataLst>
          </p:nvPr>
        </p:nvSpPr>
        <p:spPr>
          <a:xfrm>
            <a:off x="5713355" y="1056640"/>
            <a:ext cx="2553308" cy="398780"/>
          </a:xfrm>
          <a:prstGeom prst="rect">
            <a:avLst/>
          </a:prstGeom>
          <a:noFill/>
          <a:ln>
            <a:noFill/>
          </a:ln>
        </p:spPr>
        <p:txBody>
          <a:bodyPr wrap="square" rtlCol="0">
            <a:spAutoFit/>
          </a:bodyPr>
          <a:lstStyle/>
          <a:p>
            <a:r>
              <a:rPr lang="en-GB" altLang="zh-CN" sz="2000">
                <a:ln w="38100">
                  <a:noFill/>
                </a:ln>
                <a:gradFill>
                  <a:gsLst>
                    <a:gs pos="0">
                      <a:srgbClr val="FCC490"/>
                    </a:gs>
                    <a:gs pos="100000">
                      <a:srgbClr val="FCC896"/>
                    </a:gs>
                  </a:gsLst>
                  <a:lin ang="0" scaled="1"/>
                </a:gradFill>
                <a:latin typeface="+mj-ea"/>
                <a:ea typeface="+mj-ea"/>
                <a:cs typeface="Philosopher" panose="00000500000000000000" charset="0"/>
                <a:sym typeface="+mn-lt"/>
              </a:rPr>
              <a:t>Phishing </a:t>
            </a:r>
            <a:endParaRPr lang="en-GB" altLang="zh-CN" sz="20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sp>
        <p:nvSpPr>
          <p:cNvPr id="84" name="文本框 83"/>
          <p:cNvSpPr txBox="1"/>
          <p:nvPr>
            <p:custDataLst>
              <p:tags r:id="rId3"/>
            </p:custDataLst>
          </p:nvPr>
        </p:nvSpPr>
        <p:spPr>
          <a:xfrm>
            <a:off x="5157089" y="1108717"/>
            <a:ext cx="578076" cy="398780"/>
          </a:xfrm>
          <a:prstGeom prst="rect">
            <a:avLst/>
          </a:prstGeom>
          <a:noFill/>
          <a:ln>
            <a:noFill/>
          </a:ln>
        </p:spPr>
        <p:txBody>
          <a:bodyPr wrap="square" rtlCol="0">
            <a:spAutoFit/>
          </a:bodyPr>
          <a:lstStyle>
            <a:defPPr>
              <a:defRPr lang="en-US"/>
            </a:defPPr>
            <a:lvl1pPr algn="dist">
              <a:defRPr sz="2000" spc="-300">
                <a:ln w="38100">
                  <a:noFill/>
                </a:ln>
                <a:solidFill>
                  <a:srgbClr val="D53D2A"/>
                </a:solidFill>
                <a:effectLst>
                  <a:outerShdw blurRad="127000" dist="127000" dir="5400000" algn="t" rotWithShape="0">
                    <a:srgbClr val="D53D2A">
                      <a:alpha val="20000"/>
                    </a:srgbClr>
                  </a:outerShdw>
                </a:effectLst>
                <a:latin typeface="+mj-ea"/>
                <a:ea typeface="+mj-ea"/>
              </a:defRPr>
            </a:lvl1pPr>
          </a:lstStyle>
          <a:p>
            <a:pPr algn="ctr"/>
            <a:r>
              <a:rPr lang="en-US" altLang="zh-CN" spc="0">
                <a:gradFill>
                  <a:gsLst>
                    <a:gs pos="0">
                      <a:srgbClr val="FCC490"/>
                    </a:gs>
                    <a:gs pos="100000">
                      <a:srgbClr val="FCC896"/>
                    </a:gs>
                  </a:gsLst>
                  <a:lin ang="0" scaled="1"/>
                </a:gradFill>
                <a:effectLst/>
                <a:cs typeface="Philosopher" panose="00000500000000000000" charset="0"/>
              </a:rPr>
              <a:t>01</a:t>
            </a:r>
            <a:endParaRPr lang="zh-CN" altLang="en-US" spc="0">
              <a:gradFill>
                <a:gsLst>
                  <a:gs pos="0">
                    <a:srgbClr val="FCC490"/>
                  </a:gs>
                  <a:gs pos="100000">
                    <a:srgbClr val="FCC896"/>
                  </a:gs>
                </a:gsLst>
                <a:lin ang="0" scaled="1"/>
              </a:gradFill>
              <a:effectLst/>
              <a:cs typeface="Philosopher" panose="00000500000000000000" charset="0"/>
            </a:endParaRPr>
          </a:p>
        </p:txBody>
      </p:sp>
      <p:cxnSp>
        <p:nvCxnSpPr>
          <p:cNvPr id="85" name="直接连接符 84"/>
          <p:cNvCxnSpPr/>
          <p:nvPr>
            <p:custDataLst>
              <p:tags r:id="rId4"/>
            </p:custDataLst>
          </p:nvPr>
        </p:nvCxnSpPr>
        <p:spPr>
          <a:xfrm>
            <a:off x="5706596" y="1252233"/>
            <a:ext cx="0" cy="131609"/>
          </a:xfrm>
          <a:prstGeom prst="line">
            <a:avLst/>
          </a:prstGeom>
          <a:ln w="19050">
            <a:solidFill>
              <a:srgbClr val="FCC896"/>
            </a:solidFill>
          </a:ln>
        </p:spPr>
        <p:style>
          <a:lnRef idx="1">
            <a:schemeClr val="accent1"/>
          </a:lnRef>
          <a:fillRef idx="0">
            <a:schemeClr val="accent1"/>
          </a:fillRef>
          <a:effectRef idx="0">
            <a:schemeClr val="accent1"/>
          </a:effectRef>
          <a:fontRef idx="minor">
            <a:schemeClr val="tx1"/>
          </a:fontRef>
        </p:style>
      </p:cxnSp>
      <p:sp>
        <p:nvSpPr>
          <p:cNvPr id="86" name="矩形 85"/>
          <p:cNvSpPr/>
          <p:nvPr>
            <p:custDataLst>
              <p:tags r:id="rId5"/>
            </p:custDataLst>
          </p:nvPr>
        </p:nvSpPr>
        <p:spPr>
          <a:xfrm>
            <a:off x="5734050" y="1981200"/>
            <a:ext cx="2777490" cy="368300"/>
          </a:xfrm>
          <a:prstGeom prst="rect">
            <a:avLst/>
          </a:prstGeom>
          <a:noFill/>
          <a:ln>
            <a:noFill/>
          </a:ln>
        </p:spPr>
        <p:txBody>
          <a:bodyPr wrap="square" rtlCol="0">
            <a:spAutoFit/>
          </a:bodyPr>
          <a:lstStyle/>
          <a:p>
            <a:r>
              <a:rPr lang="en-GB" altLang="zh-CN">
                <a:ln w="38100">
                  <a:noFill/>
                </a:ln>
                <a:gradFill>
                  <a:gsLst>
                    <a:gs pos="0">
                      <a:srgbClr val="FCC490"/>
                    </a:gs>
                    <a:gs pos="100000">
                      <a:srgbClr val="FCC896"/>
                    </a:gs>
                  </a:gsLst>
                  <a:lin ang="0" scaled="1"/>
                </a:gradFill>
                <a:latin typeface="+mj-ea"/>
                <a:ea typeface="+mj-ea"/>
                <a:cs typeface="Philosopher" panose="00000500000000000000" charset="0"/>
                <a:sym typeface="+mn-lt"/>
              </a:rPr>
              <a:t>Identifying fake websites</a:t>
            </a:r>
            <a:endParaRPr lang="en-GB" altLang="zh-CN">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sp>
        <p:nvSpPr>
          <p:cNvPr id="88" name="文本框 87"/>
          <p:cNvSpPr txBox="1"/>
          <p:nvPr>
            <p:custDataLst>
              <p:tags r:id="rId6"/>
            </p:custDataLst>
          </p:nvPr>
        </p:nvSpPr>
        <p:spPr>
          <a:xfrm>
            <a:off x="5157089" y="1998999"/>
            <a:ext cx="578076" cy="398780"/>
          </a:xfrm>
          <a:prstGeom prst="rect">
            <a:avLst/>
          </a:prstGeom>
          <a:noFill/>
          <a:ln>
            <a:noFill/>
          </a:ln>
        </p:spPr>
        <p:txBody>
          <a:bodyPr wrap="square" rtlCol="0">
            <a:spAutoFit/>
          </a:bodyPr>
          <a:lstStyle>
            <a:defPPr>
              <a:defRPr lang="en-US"/>
            </a:defPPr>
            <a:lvl1pPr algn="dist">
              <a:defRPr sz="2000" spc="-300">
                <a:ln w="38100">
                  <a:noFill/>
                </a:ln>
                <a:solidFill>
                  <a:srgbClr val="D53D2A"/>
                </a:solidFill>
                <a:effectLst>
                  <a:outerShdw blurRad="127000" dist="127000" dir="5400000" algn="t" rotWithShape="0">
                    <a:srgbClr val="D53D2A">
                      <a:alpha val="20000"/>
                    </a:srgbClr>
                  </a:outerShdw>
                </a:effectLst>
                <a:latin typeface="+mj-ea"/>
                <a:ea typeface="+mj-ea"/>
              </a:defRPr>
            </a:lvl1pPr>
          </a:lstStyle>
          <a:p>
            <a:pPr algn="ctr"/>
            <a:r>
              <a:rPr lang="en-US" altLang="zh-CN" spc="0">
                <a:gradFill>
                  <a:gsLst>
                    <a:gs pos="0">
                      <a:srgbClr val="FCC490"/>
                    </a:gs>
                    <a:gs pos="100000">
                      <a:srgbClr val="FCC896"/>
                    </a:gs>
                  </a:gsLst>
                  <a:lin ang="0" scaled="1"/>
                </a:gradFill>
                <a:effectLst/>
                <a:cs typeface="Philosopher" panose="00000500000000000000" charset="0"/>
              </a:rPr>
              <a:t>02</a:t>
            </a:r>
            <a:endParaRPr lang="zh-CN" altLang="en-US" spc="0">
              <a:gradFill>
                <a:gsLst>
                  <a:gs pos="0">
                    <a:srgbClr val="FCC490"/>
                  </a:gs>
                  <a:gs pos="100000">
                    <a:srgbClr val="FCC896"/>
                  </a:gs>
                </a:gsLst>
                <a:lin ang="0" scaled="1"/>
              </a:gradFill>
              <a:effectLst/>
              <a:cs typeface="Philosopher" panose="00000500000000000000" charset="0"/>
            </a:endParaRPr>
          </a:p>
        </p:txBody>
      </p:sp>
      <p:cxnSp>
        <p:nvCxnSpPr>
          <p:cNvPr id="89" name="直接连接符 88"/>
          <p:cNvCxnSpPr/>
          <p:nvPr>
            <p:custDataLst>
              <p:tags r:id="rId7"/>
            </p:custDataLst>
          </p:nvPr>
        </p:nvCxnSpPr>
        <p:spPr>
          <a:xfrm>
            <a:off x="5706596" y="2142515"/>
            <a:ext cx="0" cy="131609"/>
          </a:xfrm>
          <a:prstGeom prst="line">
            <a:avLst/>
          </a:prstGeom>
          <a:ln w="19050">
            <a:solidFill>
              <a:srgbClr val="FCC896"/>
            </a:solidFill>
          </a:ln>
        </p:spPr>
        <p:style>
          <a:lnRef idx="1">
            <a:schemeClr val="accent1"/>
          </a:lnRef>
          <a:fillRef idx="0">
            <a:schemeClr val="accent1"/>
          </a:fillRef>
          <a:effectRef idx="0">
            <a:schemeClr val="accent1"/>
          </a:effectRef>
          <a:fontRef idx="minor">
            <a:schemeClr val="tx1"/>
          </a:fontRef>
        </p:style>
      </p:cxnSp>
      <p:sp>
        <p:nvSpPr>
          <p:cNvPr id="90" name="矩形 89"/>
          <p:cNvSpPr/>
          <p:nvPr>
            <p:custDataLst>
              <p:tags r:id="rId8"/>
            </p:custDataLst>
          </p:nvPr>
        </p:nvSpPr>
        <p:spPr>
          <a:xfrm>
            <a:off x="5733967" y="2871137"/>
            <a:ext cx="2553308" cy="368300"/>
          </a:xfrm>
          <a:prstGeom prst="rect">
            <a:avLst/>
          </a:prstGeom>
          <a:noFill/>
          <a:ln>
            <a:noFill/>
          </a:ln>
        </p:spPr>
        <p:txBody>
          <a:bodyPr wrap="square" rtlCol="0">
            <a:spAutoFit/>
          </a:bodyPr>
          <a:lstStyle/>
          <a:p>
            <a:r>
              <a:rPr lang="en-GB" altLang="zh-CN">
                <a:ln w="38100">
                  <a:noFill/>
                </a:ln>
                <a:gradFill>
                  <a:gsLst>
                    <a:gs pos="0">
                      <a:srgbClr val="FCC490"/>
                    </a:gs>
                    <a:gs pos="100000">
                      <a:srgbClr val="FCC896"/>
                    </a:gs>
                  </a:gsLst>
                  <a:lin ang="0" scaled="1"/>
                </a:gradFill>
                <a:latin typeface="+mj-ea"/>
                <a:ea typeface="+mj-ea"/>
                <a:cs typeface="Philosopher" panose="00000500000000000000" charset="0"/>
                <a:sym typeface="+mn-lt"/>
              </a:rPr>
              <a:t>Social Engineering</a:t>
            </a:r>
            <a:endParaRPr lang="en-GB" altLang="zh-CN">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sp>
        <p:nvSpPr>
          <p:cNvPr id="92" name="文本框 91"/>
          <p:cNvSpPr txBox="1"/>
          <p:nvPr>
            <p:custDataLst>
              <p:tags r:id="rId9"/>
            </p:custDataLst>
          </p:nvPr>
        </p:nvSpPr>
        <p:spPr>
          <a:xfrm>
            <a:off x="5157089" y="2889281"/>
            <a:ext cx="578076" cy="398780"/>
          </a:xfrm>
          <a:prstGeom prst="rect">
            <a:avLst/>
          </a:prstGeom>
          <a:noFill/>
          <a:ln>
            <a:noFill/>
          </a:ln>
        </p:spPr>
        <p:txBody>
          <a:bodyPr wrap="square" rtlCol="0">
            <a:spAutoFit/>
          </a:bodyPr>
          <a:lstStyle>
            <a:defPPr>
              <a:defRPr lang="en-US"/>
            </a:defPPr>
            <a:lvl1pPr algn="dist">
              <a:defRPr sz="2000" spc="-300">
                <a:ln w="38100">
                  <a:noFill/>
                </a:ln>
                <a:solidFill>
                  <a:srgbClr val="D53D2A"/>
                </a:solidFill>
                <a:effectLst>
                  <a:outerShdw blurRad="127000" dist="127000" dir="5400000" algn="t" rotWithShape="0">
                    <a:srgbClr val="D53D2A">
                      <a:alpha val="20000"/>
                    </a:srgbClr>
                  </a:outerShdw>
                </a:effectLst>
                <a:latin typeface="+mj-ea"/>
                <a:ea typeface="+mj-ea"/>
              </a:defRPr>
            </a:lvl1pPr>
          </a:lstStyle>
          <a:p>
            <a:pPr algn="ctr"/>
            <a:r>
              <a:rPr lang="en-US" altLang="zh-CN" spc="0">
                <a:gradFill>
                  <a:gsLst>
                    <a:gs pos="0">
                      <a:srgbClr val="FCC490"/>
                    </a:gs>
                    <a:gs pos="100000">
                      <a:srgbClr val="FCC896"/>
                    </a:gs>
                  </a:gsLst>
                  <a:lin ang="0" scaled="1"/>
                </a:gradFill>
                <a:effectLst/>
                <a:cs typeface="Philosopher" panose="00000500000000000000" charset="0"/>
              </a:rPr>
              <a:t>03</a:t>
            </a:r>
            <a:endParaRPr lang="zh-CN" altLang="en-US" spc="0">
              <a:gradFill>
                <a:gsLst>
                  <a:gs pos="0">
                    <a:srgbClr val="FCC490"/>
                  </a:gs>
                  <a:gs pos="100000">
                    <a:srgbClr val="FCC896"/>
                  </a:gs>
                </a:gsLst>
                <a:lin ang="0" scaled="1"/>
              </a:gradFill>
              <a:effectLst/>
              <a:cs typeface="Philosopher" panose="00000500000000000000" charset="0"/>
            </a:endParaRPr>
          </a:p>
        </p:txBody>
      </p:sp>
      <p:cxnSp>
        <p:nvCxnSpPr>
          <p:cNvPr id="93" name="直接连接符 92"/>
          <p:cNvCxnSpPr/>
          <p:nvPr>
            <p:custDataLst>
              <p:tags r:id="rId10"/>
            </p:custDataLst>
          </p:nvPr>
        </p:nvCxnSpPr>
        <p:spPr>
          <a:xfrm>
            <a:off x="5706596" y="3032798"/>
            <a:ext cx="0" cy="131609"/>
          </a:xfrm>
          <a:prstGeom prst="line">
            <a:avLst/>
          </a:prstGeom>
          <a:ln w="19050">
            <a:solidFill>
              <a:srgbClr val="FCC896"/>
            </a:solidFill>
          </a:ln>
        </p:spPr>
        <p:style>
          <a:lnRef idx="1">
            <a:schemeClr val="accent1"/>
          </a:lnRef>
          <a:fillRef idx="0">
            <a:schemeClr val="accent1"/>
          </a:fillRef>
          <a:effectRef idx="0">
            <a:schemeClr val="accent1"/>
          </a:effectRef>
          <a:fontRef idx="minor">
            <a:schemeClr val="tx1"/>
          </a:fontRef>
        </p:style>
      </p:cxnSp>
      <p:sp>
        <p:nvSpPr>
          <p:cNvPr id="94" name="矩形 93"/>
          <p:cNvSpPr/>
          <p:nvPr>
            <p:custDataLst>
              <p:tags r:id="rId11"/>
            </p:custDataLst>
          </p:nvPr>
        </p:nvSpPr>
        <p:spPr>
          <a:xfrm>
            <a:off x="5734050" y="3761740"/>
            <a:ext cx="2777490" cy="368300"/>
          </a:xfrm>
          <a:prstGeom prst="rect">
            <a:avLst/>
          </a:prstGeom>
          <a:noFill/>
          <a:ln>
            <a:noFill/>
          </a:ln>
        </p:spPr>
        <p:txBody>
          <a:bodyPr wrap="square" rtlCol="0">
            <a:spAutoFit/>
          </a:bodyPr>
          <a:lstStyle/>
          <a:p>
            <a:r>
              <a:rPr lang="en-GB" altLang="zh-CN">
                <a:ln w="38100">
                  <a:noFill/>
                </a:ln>
                <a:gradFill>
                  <a:gsLst>
                    <a:gs pos="0">
                      <a:srgbClr val="FCC490"/>
                    </a:gs>
                    <a:gs pos="100000">
                      <a:srgbClr val="FCC896"/>
                    </a:gs>
                  </a:gsLst>
                  <a:lin ang="0" scaled="1"/>
                </a:gradFill>
                <a:latin typeface="+mj-ea"/>
                <a:ea typeface="+mj-ea"/>
                <a:cs typeface="Philosopher" panose="00000500000000000000" charset="0"/>
                <a:sym typeface="+mn-lt"/>
              </a:rPr>
              <a:t>Avoidance and mitigation</a:t>
            </a:r>
            <a:endParaRPr lang="zh-CN" altLang="en-US">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sp>
        <p:nvSpPr>
          <p:cNvPr id="96" name="文本框 95"/>
          <p:cNvSpPr txBox="1"/>
          <p:nvPr>
            <p:custDataLst>
              <p:tags r:id="rId12"/>
            </p:custDataLst>
          </p:nvPr>
        </p:nvSpPr>
        <p:spPr>
          <a:xfrm>
            <a:off x="5157089" y="3779564"/>
            <a:ext cx="578076" cy="398780"/>
          </a:xfrm>
          <a:prstGeom prst="rect">
            <a:avLst/>
          </a:prstGeom>
          <a:noFill/>
          <a:ln>
            <a:noFill/>
          </a:ln>
        </p:spPr>
        <p:txBody>
          <a:bodyPr wrap="square" rtlCol="0">
            <a:spAutoFit/>
          </a:bodyPr>
          <a:lstStyle>
            <a:defPPr>
              <a:defRPr lang="en-US"/>
            </a:defPPr>
            <a:lvl1pPr algn="dist">
              <a:defRPr sz="2000" spc="-300">
                <a:ln w="38100">
                  <a:noFill/>
                </a:ln>
                <a:solidFill>
                  <a:srgbClr val="D53D2A"/>
                </a:solidFill>
                <a:effectLst>
                  <a:outerShdw blurRad="127000" dist="127000" dir="5400000" algn="t" rotWithShape="0">
                    <a:srgbClr val="D53D2A">
                      <a:alpha val="20000"/>
                    </a:srgbClr>
                  </a:outerShdw>
                </a:effectLst>
                <a:latin typeface="+mj-ea"/>
                <a:ea typeface="+mj-ea"/>
              </a:defRPr>
            </a:lvl1pPr>
          </a:lstStyle>
          <a:p>
            <a:pPr algn="ctr"/>
            <a:r>
              <a:rPr lang="en-US" altLang="zh-CN" spc="0">
                <a:gradFill>
                  <a:gsLst>
                    <a:gs pos="0">
                      <a:srgbClr val="FCC490"/>
                    </a:gs>
                    <a:gs pos="100000">
                      <a:srgbClr val="FCC896"/>
                    </a:gs>
                  </a:gsLst>
                  <a:lin ang="0" scaled="1"/>
                </a:gradFill>
                <a:effectLst/>
                <a:cs typeface="Philosopher" panose="00000500000000000000" charset="0"/>
              </a:rPr>
              <a:t>04</a:t>
            </a:r>
            <a:endParaRPr lang="zh-CN" altLang="en-US" spc="0">
              <a:gradFill>
                <a:gsLst>
                  <a:gs pos="0">
                    <a:srgbClr val="FCC490"/>
                  </a:gs>
                  <a:gs pos="100000">
                    <a:srgbClr val="FCC896"/>
                  </a:gs>
                </a:gsLst>
                <a:lin ang="0" scaled="1"/>
              </a:gradFill>
              <a:effectLst/>
              <a:cs typeface="Philosopher" panose="00000500000000000000" charset="0"/>
            </a:endParaRPr>
          </a:p>
        </p:txBody>
      </p:sp>
      <p:cxnSp>
        <p:nvCxnSpPr>
          <p:cNvPr id="97" name="直接连接符 96"/>
          <p:cNvCxnSpPr/>
          <p:nvPr>
            <p:custDataLst>
              <p:tags r:id="rId13"/>
            </p:custDataLst>
          </p:nvPr>
        </p:nvCxnSpPr>
        <p:spPr>
          <a:xfrm>
            <a:off x="5706596" y="3923080"/>
            <a:ext cx="0" cy="131609"/>
          </a:xfrm>
          <a:prstGeom prst="line">
            <a:avLst/>
          </a:prstGeom>
          <a:ln w="19050">
            <a:solidFill>
              <a:srgbClr val="FCC896"/>
            </a:solidFill>
          </a:ln>
        </p:spPr>
        <p:style>
          <a:lnRef idx="1">
            <a:schemeClr val="accent1"/>
          </a:lnRef>
          <a:fillRef idx="0">
            <a:schemeClr val="accent1"/>
          </a:fillRef>
          <a:effectRef idx="0">
            <a:schemeClr val="accent1"/>
          </a:effectRef>
          <a:fontRef idx="minor">
            <a:schemeClr val="tx1"/>
          </a:fontRef>
        </p:style>
      </p:cxnSp>
      <p:sp>
        <p:nvSpPr>
          <p:cNvPr id="99" name="矩形 98"/>
          <p:cNvSpPr/>
          <p:nvPr/>
        </p:nvSpPr>
        <p:spPr bwMode="auto">
          <a:xfrm>
            <a:off x="1156970" y="2008505"/>
            <a:ext cx="3403600" cy="829945"/>
          </a:xfrm>
          <a:prstGeom prst="rect">
            <a:avLst/>
          </a:prstGeom>
          <a:noFill/>
          <a:ln>
            <a:noFill/>
          </a:ln>
        </p:spPr>
        <p:txBody>
          <a:bodyPr wrap="square" rtlCol="0">
            <a:spAutoFit/>
          </a:bodyPr>
          <a:lstStyle/>
          <a:p>
            <a:pPr algn="ctr" defTabSz="457200"/>
            <a:r>
              <a:rPr lang="zh-CN" altLang="en-US" sz="4800" b="1">
                <a:ln w="38100">
                  <a:noFill/>
                </a:ln>
                <a:gradFill>
                  <a:gsLst>
                    <a:gs pos="0">
                      <a:srgbClr val="FCC490"/>
                    </a:gs>
                    <a:gs pos="100000">
                      <a:srgbClr val="FCC896"/>
                    </a:gs>
                  </a:gsLst>
                  <a:lin ang="0" scaled="1"/>
                </a:gradFill>
                <a:latin typeface="+mj-ea"/>
                <a:ea typeface="+mj-ea"/>
                <a:cs typeface="Philosopher" panose="00000500000000000000" charset="0"/>
                <a:sym typeface="Open Sans" panose="020B0606030504020204" charset="0"/>
              </a:rPr>
              <a:t>CONTENTS</a:t>
            </a:r>
            <a:endParaRPr lang="zh-CN" altLang="en-US" sz="4800" b="1">
              <a:ln w="38100">
                <a:noFill/>
              </a:ln>
              <a:gradFill>
                <a:gsLst>
                  <a:gs pos="0">
                    <a:srgbClr val="FCC490"/>
                  </a:gs>
                  <a:gs pos="100000">
                    <a:srgbClr val="FCC896"/>
                  </a:gs>
                </a:gsLst>
                <a:lin ang="0" scaled="1"/>
              </a:gradFill>
              <a:latin typeface="+mj-ea"/>
              <a:ea typeface="+mj-ea"/>
              <a:cs typeface="Philosopher" panose="00000500000000000000" charset="0"/>
              <a:sym typeface="Open Sans" panose="020B060603050402020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28" name="直接连接符 27"/>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41" name="矩形 40"/>
          <p:cNvSpPr/>
          <p:nvPr>
            <p:custDataLst>
              <p:tags r:id="rId1"/>
            </p:custDataLst>
          </p:nvPr>
        </p:nvSpPr>
        <p:spPr>
          <a:xfrm>
            <a:off x="404495" y="177165"/>
            <a:ext cx="2840990" cy="460375"/>
          </a:xfrm>
          <a:prstGeom prst="rect">
            <a:avLst/>
          </a:prstGeom>
          <a:noFill/>
          <a:ln>
            <a:noFill/>
          </a:ln>
        </p:spPr>
        <p:txBody>
          <a:bodyPr wrap="square" rtlCol="0">
            <a:spAutoFit/>
          </a:bodyPr>
          <a:lstStyle/>
          <a:p>
            <a:r>
              <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rPr>
              <a:t>Quiz</a:t>
            </a:r>
            <a:endPar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2" name="直接连接符 1"/>
          <p:cNvCxnSpPr/>
          <p:nvPr>
            <p:custDataLst>
              <p:tags r:id="rId2"/>
            </p:custDataLst>
          </p:nvPr>
        </p:nvCxnSpPr>
        <p:spPr>
          <a:xfrm>
            <a:off x="225199" y="22211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18" name="文本框 17"/>
          <p:cNvSpPr txBox="1"/>
          <p:nvPr>
            <p:custDataLst>
              <p:tags r:id="rId3"/>
            </p:custDataLst>
          </p:nvPr>
        </p:nvSpPr>
        <p:spPr>
          <a:xfrm>
            <a:off x="225425" y="2620010"/>
            <a:ext cx="4144010" cy="2045335"/>
          </a:xfrm>
          <a:prstGeom prst="rect">
            <a:avLst/>
          </a:prstGeom>
          <a:ln>
            <a:solidFill>
              <a:schemeClr val="accent1"/>
            </a:solidFill>
          </a:ln>
        </p:spPr>
        <p:txBody>
          <a:bodyPr wrap="square">
            <a:noAutofit/>
          </a:bodyPr>
          <a:lstStyle>
            <a:defPPr>
              <a:defRPr lang="zh-CN"/>
            </a:defPPr>
            <a:lvl1pPr>
              <a:lnSpc>
                <a:spcPct val="150000"/>
              </a:lnSpc>
              <a:defRPr sz="1050">
                <a:solidFill>
                  <a:schemeClr val="tx1">
                    <a:lumMod val="75000"/>
                    <a:lumOff val="25000"/>
                  </a:schemeClr>
                </a:solidFill>
                <a:cs typeface="+mn-ea"/>
              </a:defRPr>
            </a:lvl1pPr>
          </a:lstStyle>
          <a:p>
            <a:pPr algn="l">
              <a:buClr>
                <a:schemeClr val="accent2"/>
              </a:buClr>
            </a:pPr>
            <a:r>
              <a:rPr lang="en-US" altLang="en-GB" sz="1200">
                <a:solidFill>
                  <a:schemeClr val="bg1"/>
                </a:solidFill>
                <a:latin typeface="Trebuchet MS" panose="020B0603020202020204" charset="0"/>
                <a:cs typeface="Trebuchet MS" panose="020B0603020202020204" charset="0"/>
              </a:rPr>
              <a:t>What can happen if you click on a phishing email link or attachment?</a:t>
            </a:r>
            <a:endParaRPr lang="en-US" altLang="en-GB" sz="1200">
              <a:solidFill>
                <a:schemeClr val="bg1"/>
              </a:solidFill>
              <a:latin typeface="Trebuchet MS" panose="020B0603020202020204" charset="0"/>
              <a:cs typeface="Trebuchet MS" panose="020B0603020202020204" charset="0"/>
            </a:endParaRPr>
          </a:p>
          <a:p>
            <a:pPr marL="228600" indent="-228600" algn="just">
              <a:buClr>
                <a:srgbClr val="FFFFFF"/>
              </a:buClr>
              <a:buFont typeface="+mj-lt"/>
              <a:buAutoNum type="arabicPeriod"/>
            </a:pPr>
            <a:r>
              <a:rPr lang="en-US" altLang="en-GB" sz="1000" b="1">
                <a:solidFill>
                  <a:schemeClr val="bg1"/>
                </a:solidFill>
                <a:latin typeface="Trebuchet MS" panose="020B0603020202020204" charset="0"/>
                <a:cs typeface="Trebuchet MS" panose="020B0603020202020204" charset="0"/>
              </a:rPr>
              <a:t>The email sender could gain access to company systems.</a:t>
            </a:r>
            <a:endParaRPr lang="en-US" altLang="en-GB" sz="1000" b="1">
              <a:solidFill>
                <a:schemeClr val="bg1"/>
              </a:solidFill>
              <a:latin typeface="Trebuchet MS" panose="020B0603020202020204" charset="0"/>
              <a:cs typeface="Trebuchet MS" panose="020B0603020202020204" charset="0"/>
            </a:endParaRPr>
          </a:p>
          <a:p>
            <a:pPr marL="228600" indent="-228600" algn="just">
              <a:buClr>
                <a:srgbClr val="FFFFFF"/>
              </a:buClr>
              <a:buFont typeface="+mj-lt"/>
              <a:buAutoNum type="arabicPeriod"/>
            </a:pPr>
            <a:r>
              <a:rPr lang="en-US" altLang="en-GB" sz="1000" b="1">
                <a:solidFill>
                  <a:schemeClr val="bg1"/>
                </a:solidFill>
                <a:latin typeface="Trebuchet MS" panose="020B0603020202020204" charset="0"/>
                <a:cs typeface="Trebuchet MS" panose="020B0603020202020204" charset="0"/>
              </a:rPr>
              <a:t>The email sender could steal your personal information or company information.</a:t>
            </a:r>
            <a:endParaRPr lang="en-US" altLang="en-GB" sz="1000" b="1">
              <a:solidFill>
                <a:schemeClr val="bg1"/>
              </a:solidFill>
              <a:latin typeface="Trebuchet MS" panose="020B0603020202020204" charset="0"/>
              <a:cs typeface="Trebuchet MS" panose="020B0603020202020204" charset="0"/>
            </a:endParaRPr>
          </a:p>
          <a:p>
            <a:pPr marL="228600" indent="-228600" algn="just">
              <a:buClr>
                <a:srgbClr val="FFFFFF"/>
              </a:buClr>
              <a:buFont typeface="+mj-lt"/>
              <a:buAutoNum type="arabicPeriod"/>
            </a:pPr>
            <a:r>
              <a:rPr lang="en-US" altLang="en-GB" sz="1000" b="1">
                <a:solidFill>
                  <a:schemeClr val="bg1"/>
                </a:solidFill>
                <a:latin typeface="Trebuchet MS" panose="020B0603020202020204" charset="0"/>
                <a:cs typeface="Trebuchet MS" panose="020B0603020202020204" charset="0"/>
              </a:rPr>
              <a:t>The email sender could distribute malware into the company network.</a:t>
            </a:r>
            <a:endParaRPr lang="en-US" altLang="en-GB" sz="1000" b="1">
              <a:solidFill>
                <a:schemeClr val="bg1"/>
              </a:solidFill>
              <a:latin typeface="Trebuchet MS" panose="020B0603020202020204" charset="0"/>
              <a:cs typeface="Trebuchet MS" panose="020B0603020202020204" charset="0"/>
            </a:endParaRPr>
          </a:p>
          <a:p>
            <a:pPr marL="228600" indent="-228600" algn="just">
              <a:buClr>
                <a:srgbClr val="FFFFFF"/>
              </a:buClr>
              <a:buFont typeface="+mj-lt"/>
              <a:buAutoNum type="arabicPeriod"/>
            </a:pPr>
            <a:r>
              <a:rPr lang="en-US" altLang="en-GB" sz="1000" b="1">
                <a:solidFill>
                  <a:schemeClr val="bg1"/>
                </a:solidFill>
                <a:latin typeface="Trebuchet MS" panose="020B0603020202020204" charset="0"/>
                <a:cs typeface="Trebuchet MS" panose="020B0603020202020204" charset="0"/>
              </a:rPr>
              <a:t>All of the above</a:t>
            </a:r>
            <a:endParaRPr lang="en-US" altLang="en-GB" sz="1000" b="1">
              <a:solidFill>
                <a:schemeClr val="bg1"/>
              </a:solidFill>
              <a:latin typeface="Trebuchet MS" panose="020B0603020202020204" charset="0"/>
              <a:cs typeface="Trebuchet MS" panose="020B0603020202020204" charset="0"/>
            </a:endParaRPr>
          </a:p>
        </p:txBody>
      </p:sp>
      <p:pic>
        <p:nvPicPr>
          <p:cNvPr id="5" name="Picture 4" descr="C:/Users/vaish/Downloads/spear-fishing-600x338.jpgspear-fishing-600x338"/>
          <p:cNvPicPr>
            <a:picLocks noChangeAspect="1"/>
          </p:cNvPicPr>
          <p:nvPr>
            <p:custDataLst>
              <p:tags r:id="rId4"/>
            </p:custDataLst>
          </p:nvPr>
        </p:nvPicPr>
        <p:blipFill>
          <a:blip r:embed="rId5"/>
          <a:srcRect l="17" r="17"/>
          <a:stretch>
            <a:fillRect/>
          </a:stretch>
        </p:blipFill>
        <p:spPr>
          <a:xfrm>
            <a:off x="5106670" y="733425"/>
            <a:ext cx="3279775" cy="1847850"/>
          </a:xfrm>
          <a:prstGeom prst="rect">
            <a:avLst/>
          </a:prstGeom>
        </p:spPr>
      </p:pic>
      <p:sp>
        <p:nvSpPr>
          <p:cNvPr id="7" name="文本框 17"/>
          <p:cNvSpPr txBox="1"/>
          <p:nvPr>
            <p:custDataLst>
              <p:tags r:id="rId6"/>
            </p:custDataLst>
          </p:nvPr>
        </p:nvSpPr>
        <p:spPr>
          <a:xfrm>
            <a:off x="4900295" y="2620010"/>
            <a:ext cx="3750945" cy="2045970"/>
          </a:xfrm>
          <a:prstGeom prst="rect">
            <a:avLst/>
          </a:prstGeom>
          <a:ln>
            <a:solidFill>
              <a:schemeClr val="accent1"/>
            </a:solidFill>
          </a:ln>
        </p:spPr>
        <p:txBody>
          <a:bodyPr wrap="square">
            <a:noAutofit/>
          </a:bodyPr>
          <a:lstStyle>
            <a:defPPr>
              <a:defRPr lang="zh-CN"/>
            </a:defPPr>
            <a:lvl1pPr>
              <a:lnSpc>
                <a:spcPct val="150000"/>
              </a:lnSpc>
              <a:defRPr sz="1050">
                <a:solidFill>
                  <a:schemeClr val="tx1">
                    <a:lumMod val="75000"/>
                    <a:lumOff val="25000"/>
                  </a:schemeClr>
                </a:solidFill>
                <a:cs typeface="+mn-ea"/>
              </a:defRPr>
            </a:lvl1pPr>
          </a:lstStyle>
          <a:p>
            <a:pPr algn="l">
              <a:buClr>
                <a:schemeClr val="accent2"/>
              </a:buClr>
            </a:pPr>
            <a:r>
              <a:rPr lang="en-US" altLang="en-GB" sz="1200">
                <a:solidFill>
                  <a:schemeClr val="bg1"/>
                </a:solidFill>
                <a:latin typeface="Trebuchet MS" panose="020B0603020202020204" charset="0"/>
                <a:cs typeface="Trebuchet MS" panose="020B0603020202020204" charset="0"/>
              </a:rPr>
              <a:t>A phishing attack that incorporates personal information about the user is known as which of the following?</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Website spoofing</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Spear phishing</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DNS copying</a:t>
            </a:r>
            <a:endParaRPr lang="en-US" altLang="en-GB" sz="1200">
              <a:solidFill>
                <a:schemeClr val="bg1"/>
              </a:solidFill>
              <a:latin typeface="Trebuchet MS" panose="020B0603020202020204" charset="0"/>
              <a:cs typeface="Trebuchet MS" panose="020B0603020202020204" charset="0"/>
            </a:endParaRPr>
          </a:p>
          <a:p>
            <a:pPr marL="228600" indent="-228600" algn="l">
              <a:buClr>
                <a:srgbClr val="FFFFFF"/>
              </a:buClr>
              <a:buFont typeface="+mj-lt"/>
              <a:buAutoNum type="arabicPeriod"/>
            </a:pPr>
            <a:r>
              <a:rPr lang="en-US" altLang="en-GB" sz="1200">
                <a:solidFill>
                  <a:schemeClr val="bg1"/>
                </a:solidFill>
                <a:latin typeface="Trebuchet MS" panose="020B0603020202020204" charset="0"/>
                <a:cs typeface="Trebuchet MS" panose="020B0603020202020204" charset="0"/>
              </a:rPr>
              <a:t>Spam filtering</a:t>
            </a:r>
            <a:endParaRPr lang="en-US" altLang="en-GB" sz="1200">
              <a:solidFill>
                <a:schemeClr val="bg1"/>
              </a:solidFill>
              <a:latin typeface="Trebuchet MS" panose="020B0603020202020204" charset="0"/>
              <a:cs typeface="Trebuchet MS" panose="020B0603020202020204" charset="0"/>
            </a:endParaRPr>
          </a:p>
        </p:txBody>
      </p:sp>
      <p:pic>
        <p:nvPicPr>
          <p:cNvPr id="8" name="Picture 7"/>
          <p:cNvPicPr/>
          <p:nvPr>
            <p:custDataLst>
              <p:tags r:id="rId7"/>
            </p:custDataLst>
          </p:nvPr>
        </p:nvPicPr>
        <p:blipFill>
          <a:blip r:embed="rId8"/>
          <a:stretch>
            <a:fillRect/>
          </a:stretch>
        </p:blipFill>
        <p:spPr>
          <a:xfrm>
            <a:off x="601980" y="733425"/>
            <a:ext cx="3330575" cy="1847850"/>
          </a:xfrm>
          <a:prstGeom prst="rect">
            <a:avLst/>
          </a:prstGeom>
        </p:spPr>
      </p:pic>
      <p:sp>
        <p:nvSpPr>
          <p:cNvPr id="47" name="文本框 46"/>
          <p:cNvSpPr txBox="1"/>
          <p:nvPr/>
        </p:nvSpPr>
        <p:spPr>
          <a:xfrm>
            <a:off x="57785" y="737235"/>
            <a:ext cx="614680" cy="664210"/>
          </a:xfrm>
          <a:prstGeom prst="rect">
            <a:avLst/>
          </a:prstGeom>
          <a:noFill/>
          <a:ln>
            <a:noFill/>
          </a:ln>
        </p:spPr>
        <p:txBody>
          <a:bodyPr wrap="square" rtlCol="0">
            <a:noAutofit/>
            <a:scene3d>
              <a:camera prst="orthographicFront"/>
              <a:lightRig rig="threePt" dir="t"/>
            </a:scene3d>
          </a:bodyPr>
          <a:lstStyle>
            <a:defPPr>
              <a:defRPr lang="en-US"/>
            </a:defPPr>
            <a:lvl1pPr>
              <a:defRPr sz="2800" b="1">
                <a:ln w="3175">
                  <a:gradFill>
                    <a:gsLst>
                      <a:gs pos="0">
                        <a:srgbClr val="FAD0B5"/>
                      </a:gs>
                      <a:gs pos="70000">
                        <a:srgbClr val="F7E7E1">
                          <a:alpha val="0"/>
                        </a:srgbClr>
                      </a:gs>
                    </a:gsLst>
                    <a:lin ang="5400000" scaled="1"/>
                  </a:gradFill>
                </a:ln>
                <a:noFill/>
                <a:latin typeface="思源黑体 CN Heavy" panose="020B0A00000000000000" pitchFamily="34" charset="-122"/>
                <a:ea typeface="思源黑体 CN Heavy" panose="020B0A00000000000000" pitchFamily="34" charset="-122"/>
              </a:defRPr>
            </a:lvl1pPr>
          </a:lstStyle>
          <a:p>
            <a:r>
              <a:rPr lang="en-US" altLang="zh-CN">
                <a:ln w="15875">
                  <a:solidFill>
                    <a:schemeClr val="accent1"/>
                  </a:solidFill>
                </a:ln>
                <a:noFill/>
                <a:effectLst/>
                <a:latin typeface="Open Sans" panose="020B0606030504020204" charset="0"/>
                <a:ea typeface="Open Sans" panose="020B0606030504020204" charset="0"/>
                <a:cs typeface="Philosopher" panose="00000500000000000000" charset="0"/>
              </a:rPr>
              <a:t>0</a:t>
            </a:r>
            <a:r>
              <a:rPr lang="en-GB" altLang="en-US">
                <a:ln w="15875">
                  <a:solidFill>
                    <a:schemeClr val="accent1"/>
                  </a:solidFill>
                </a:ln>
                <a:noFill/>
                <a:effectLst/>
                <a:latin typeface="Open Sans" panose="020B0606030504020204" charset="0"/>
                <a:ea typeface="Open Sans" panose="020B0606030504020204" charset="0"/>
                <a:cs typeface="Philosopher" panose="00000500000000000000" charset="0"/>
              </a:rPr>
              <a:t>3</a:t>
            </a:r>
            <a:endParaRPr lang="en-GB" altLang="en-US">
              <a:ln w="15875">
                <a:solidFill>
                  <a:schemeClr val="accent1"/>
                </a:solidFill>
              </a:ln>
              <a:noFill/>
              <a:effectLst/>
              <a:latin typeface="Open Sans" panose="020B0606030504020204" charset="0"/>
              <a:ea typeface="Open Sans" panose="020B0606030504020204" charset="0"/>
              <a:cs typeface="Philosopher" panose="00000500000000000000" charset="0"/>
            </a:endParaRPr>
          </a:p>
        </p:txBody>
      </p:sp>
      <p:sp>
        <p:nvSpPr>
          <p:cNvPr id="9" name="文本框 46"/>
          <p:cNvSpPr txBox="1"/>
          <p:nvPr/>
        </p:nvSpPr>
        <p:spPr>
          <a:xfrm>
            <a:off x="4549775" y="737235"/>
            <a:ext cx="614680" cy="664210"/>
          </a:xfrm>
          <a:prstGeom prst="rect">
            <a:avLst/>
          </a:prstGeom>
          <a:noFill/>
          <a:ln>
            <a:noFill/>
          </a:ln>
        </p:spPr>
        <p:txBody>
          <a:bodyPr wrap="square" rtlCol="0">
            <a:noAutofit/>
            <a:scene3d>
              <a:camera prst="orthographicFront"/>
              <a:lightRig rig="threePt" dir="t"/>
            </a:scene3d>
          </a:bodyPr>
          <a:lstStyle>
            <a:defPPr>
              <a:defRPr lang="en-US"/>
            </a:defPPr>
            <a:lvl1pPr>
              <a:defRPr sz="2800" b="1">
                <a:ln w="3175">
                  <a:gradFill>
                    <a:gsLst>
                      <a:gs pos="0">
                        <a:srgbClr val="FAD0B5"/>
                      </a:gs>
                      <a:gs pos="70000">
                        <a:srgbClr val="F7E7E1">
                          <a:alpha val="0"/>
                        </a:srgbClr>
                      </a:gs>
                    </a:gsLst>
                    <a:lin ang="5400000" scaled="1"/>
                  </a:gradFill>
                </a:ln>
                <a:noFill/>
                <a:latin typeface="思源黑体 CN Heavy" panose="020B0A00000000000000" pitchFamily="34" charset="-122"/>
                <a:ea typeface="思源黑体 CN Heavy" panose="020B0A00000000000000" pitchFamily="34" charset="-122"/>
              </a:defRPr>
            </a:lvl1pPr>
          </a:lstStyle>
          <a:p>
            <a:r>
              <a:rPr lang="en-US" altLang="zh-CN">
                <a:ln w="15875">
                  <a:solidFill>
                    <a:schemeClr val="accent1"/>
                  </a:solidFill>
                </a:ln>
                <a:noFill/>
                <a:effectLst/>
                <a:latin typeface="Open Sans" panose="020B0606030504020204" charset="0"/>
                <a:ea typeface="Open Sans" panose="020B0606030504020204" charset="0"/>
                <a:cs typeface="Philosopher" panose="00000500000000000000" charset="0"/>
              </a:rPr>
              <a:t>0</a:t>
            </a:r>
            <a:r>
              <a:rPr lang="en-GB" altLang="en-US">
                <a:ln w="15875">
                  <a:solidFill>
                    <a:schemeClr val="accent1"/>
                  </a:solidFill>
                </a:ln>
                <a:noFill/>
                <a:effectLst/>
                <a:latin typeface="Open Sans" panose="020B0606030504020204" charset="0"/>
                <a:ea typeface="Open Sans" panose="020B0606030504020204" charset="0"/>
                <a:cs typeface="Philosopher" panose="00000500000000000000" charset="0"/>
              </a:rPr>
              <a:t>4</a:t>
            </a:r>
            <a:endParaRPr lang="en-GB" altLang="en-US">
              <a:ln w="15875">
                <a:solidFill>
                  <a:schemeClr val="accent1"/>
                </a:solidFill>
              </a:ln>
              <a:noFill/>
              <a:effectLst/>
              <a:latin typeface="Open Sans" panose="020B0606030504020204" charset="0"/>
              <a:ea typeface="Open Sans" panose="020B0606030504020204" charset="0"/>
              <a:cs typeface="Philosopher" panose="00000500000000000000"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461010" y="801370"/>
            <a:ext cx="8446135" cy="2999740"/>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gn="just">
              <a:lnSpc>
                <a:spcPct val="150000"/>
              </a:lnSpc>
            </a:pPr>
            <a:r>
              <a:rPr lang="en-US" altLang="en-GB" sz="1400">
                <a:solidFill>
                  <a:schemeClr val="bg1"/>
                </a:solidFill>
                <a:latin typeface="Trebuchet MS" panose="020B0603020202020204" charset="0"/>
                <a:cs typeface="Trebuchet MS" panose="020B0603020202020204" charset="0"/>
              </a:rPr>
              <a:t>Phishing remains one of the most common and dangerous cyber threats because it targets human behavior rather than technology. Even with advanced security systems, a single careless click can lead to major data breaches or financial losses. Understanding how phishing works, recognizing warning signs, and practicing safe online behavior are essential defenses.</a:t>
            </a:r>
            <a:endParaRPr lang="en-US" altLang="en-GB" sz="1400">
              <a:solidFill>
                <a:schemeClr val="bg1"/>
              </a:solidFill>
              <a:latin typeface="Trebuchet MS" panose="020B0603020202020204" charset="0"/>
              <a:cs typeface="Trebuchet MS" panose="020B0603020202020204" charset="0"/>
            </a:endParaRPr>
          </a:p>
          <a:p>
            <a:pPr algn="just">
              <a:lnSpc>
                <a:spcPct val="150000"/>
              </a:lnSpc>
            </a:pPr>
            <a:r>
              <a:rPr lang="en-US" altLang="en-GB" sz="1400">
                <a:solidFill>
                  <a:schemeClr val="bg1"/>
                </a:solidFill>
                <a:latin typeface="Trebuchet MS" panose="020B0603020202020204" charset="0"/>
                <a:cs typeface="Trebuchet MS" panose="020B0603020202020204" charset="0"/>
              </a:rPr>
              <a:t>Continuous awareness training, strong authentication methods, and cautious email habits together form the best protection against phishing attacks.</a:t>
            </a:r>
            <a:endParaRPr lang="en-US" altLang="en-GB" sz="1400">
              <a:solidFill>
                <a:schemeClr val="bg1"/>
              </a:solidFill>
              <a:latin typeface="Trebuchet MS" panose="020B0603020202020204" charset="0"/>
              <a:cs typeface="Trebuchet MS" panose="020B0603020202020204" charset="0"/>
            </a:endParaRPr>
          </a:p>
          <a:p>
            <a:pPr algn="just">
              <a:lnSpc>
                <a:spcPct val="150000"/>
              </a:lnSpc>
            </a:pPr>
            <a:r>
              <a:rPr lang="en-US" altLang="en-GB" sz="1400">
                <a:solidFill>
                  <a:schemeClr val="bg1"/>
                </a:solidFill>
                <a:latin typeface="Trebuchet MS" panose="020B0603020202020204" charset="0"/>
                <a:cs typeface="Trebuchet MS" panose="020B0603020202020204" charset="0"/>
              </a:rPr>
              <a:t>By staying vigilant, verifying communications, and following best practices, individuals and organizations can significantly reduce the risk and impact of phishing attacks.</a:t>
            </a:r>
            <a:endParaRPr lang="en-US" altLang="en-GB" sz="1400">
              <a:solidFill>
                <a:schemeClr val="bg1"/>
              </a:solidFill>
              <a:latin typeface="Trebuchet MS" panose="020B0603020202020204" charset="0"/>
              <a:cs typeface="Trebuchet MS" panose="020B0603020202020204" charset="0"/>
            </a:endParaRPr>
          </a:p>
          <a:p>
            <a:pPr algn="just">
              <a:lnSpc>
                <a:spcPct val="150000"/>
              </a:lnSpc>
            </a:pPr>
            <a:endParaRPr lang="en-US" altLang="en-GB" sz="1400">
              <a:solidFill>
                <a:schemeClr val="bg1"/>
              </a:solidFill>
              <a:latin typeface="Trebuchet MS" panose="020B0603020202020204" charset="0"/>
              <a:cs typeface="Trebuchet MS" panose="020B0603020202020204" charset="0"/>
            </a:endParaRPr>
          </a:p>
        </p:txBody>
      </p:sp>
      <p:grpSp>
        <p:nvGrpSpPr>
          <p:cNvPr id="24" name="组合 23"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28" name="直接连接符 27"/>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41" name="矩形 40"/>
          <p:cNvSpPr/>
          <p:nvPr>
            <p:custDataLst>
              <p:tags r:id="rId1"/>
            </p:custDataLst>
          </p:nvPr>
        </p:nvSpPr>
        <p:spPr>
          <a:xfrm>
            <a:off x="404495" y="177165"/>
            <a:ext cx="2840990" cy="460375"/>
          </a:xfrm>
          <a:prstGeom prst="rect">
            <a:avLst/>
          </a:prstGeom>
          <a:noFill/>
          <a:ln>
            <a:noFill/>
          </a:ln>
        </p:spPr>
        <p:txBody>
          <a:bodyPr wrap="square" rtlCol="0">
            <a:spAutoFit/>
          </a:bodyPr>
          <a:lstStyle/>
          <a:p>
            <a:r>
              <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rPr>
              <a:t>CONCLUSION</a:t>
            </a:r>
            <a:endPar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2" name="直接连接符 1"/>
          <p:cNvCxnSpPr/>
          <p:nvPr>
            <p:custDataLst>
              <p:tags r:id="rId2"/>
            </p:custDataLst>
          </p:nvPr>
        </p:nvCxnSpPr>
        <p:spPr>
          <a:xfrm>
            <a:off x="225199" y="22211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 name="图片 80"/>
          <p:cNvPicPr>
            <a:picLocks noChangeAspect="1"/>
          </p:cNvPicPr>
          <p:nvPr/>
        </p:nvPicPr>
        <p:blipFill rotWithShape="1">
          <a:blip r:embed="rId1"/>
          <a:srcRect t="11284" b="11844"/>
          <a:stretch>
            <a:fillRect/>
          </a:stretch>
        </p:blipFill>
        <p:spPr>
          <a:xfrm flipH="1" flipV="1">
            <a:off x="3806952" y="0"/>
            <a:ext cx="5010912" cy="5143500"/>
          </a:xfrm>
          <a:prstGeom prst="rect">
            <a:avLst/>
          </a:prstGeom>
        </p:spPr>
      </p:pic>
      <p:sp>
        <p:nvSpPr>
          <p:cNvPr id="41" name="文本框 40"/>
          <p:cNvSpPr txBox="1"/>
          <p:nvPr/>
        </p:nvSpPr>
        <p:spPr>
          <a:xfrm>
            <a:off x="642620" y="1608455"/>
            <a:ext cx="3776980" cy="1007110"/>
          </a:xfrm>
          <a:prstGeom prst="rect">
            <a:avLst/>
          </a:prstGeom>
          <a:noFill/>
        </p:spPr>
        <p:txBody>
          <a:bodyPr wrap="none" rtlCol="0">
            <a:noAutofit/>
          </a:bodyPr>
          <a:lstStyle/>
          <a:p>
            <a:pPr algn="l"/>
            <a:r>
              <a:rPr lang="en-US" sz="4800" b="1">
                <a:solidFill>
                  <a:srgbClr val="FCC896"/>
                </a:solidFill>
                <a:latin typeface="Philosopher" panose="00000500000000000000" charset="0"/>
                <a:ea typeface="+mj-ea"/>
                <a:cs typeface="Philosopher" panose="00000500000000000000" charset="0"/>
              </a:rPr>
              <a:t>THANK </a:t>
            </a:r>
            <a:r>
              <a:rPr lang="en-GB" altLang="en-US" sz="4800" b="1">
                <a:solidFill>
                  <a:srgbClr val="FCC896"/>
                </a:solidFill>
                <a:latin typeface="Philosopher" panose="00000500000000000000" charset="0"/>
                <a:ea typeface="+mj-ea"/>
                <a:cs typeface="Philosopher" panose="00000500000000000000" charset="0"/>
              </a:rPr>
              <a:t> YOU</a:t>
            </a:r>
            <a:endParaRPr lang="en-GB" altLang="en-US" sz="4800" b="1">
              <a:solidFill>
                <a:srgbClr val="FCC896"/>
              </a:solidFill>
              <a:latin typeface="Philosopher" panose="00000500000000000000" charset="0"/>
              <a:ea typeface="+mj-ea"/>
              <a:cs typeface="Philosopher" panose="00000500000000000000" charset="0"/>
            </a:endParaRPr>
          </a:p>
        </p:txBody>
      </p:sp>
      <p:sp>
        <p:nvSpPr>
          <p:cNvPr id="59" name="矩形 58"/>
          <p:cNvSpPr/>
          <p:nvPr/>
        </p:nvSpPr>
        <p:spPr>
          <a:xfrm>
            <a:off x="678815" y="1279525"/>
            <a:ext cx="5394325" cy="583565"/>
          </a:xfrm>
          <a:prstGeom prst="rect">
            <a:avLst/>
          </a:prstGeom>
          <a:noFill/>
          <a:ln>
            <a:noFill/>
          </a:ln>
        </p:spPr>
        <p:txBody>
          <a:bodyPr wrap="square" rtlCol="0">
            <a:spAutoFit/>
          </a:bodyPr>
          <a:lstStyle/>
          <a:p>
            <a:pPr defTabSz="457200"/>
            <a:r>
              <a:rPr lang="en-GB" altLang="en-US"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ALWAYS BE PREPARED </a:t>
            </a:r>
            <a:endParaRPr lang="en-GB" altLang="en-US"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1" name="图片 170"/>
          <p:cNvPicPr>
            <a:picLocks noChangeAspect="1"/>
          </p:cNvPicPr>
          <p:nvPr/>
        </p:nvPicPr>
        <p:blipFill rotWithShape="1">
          <a:blip r:embed="rId1"/>
          <a:srcRect t="11284" b="11844"/>
          <a:stretch>
            <a:fillRect/>
          </a:stretch>
        </p:blipFill>
        <p:spPr>
          <a:xfrm flipV="1">
            <a:off x="228600" y="0"/>
            <a:ext cx="5010912" cy="5143500"/>
          </a:xfrm>
          <a:prstGeom prst="rect">
            <a:avLst/>
          </a:prstGeom>
        </p:spPr>
      </p:pic>
      <p:sp>
        <p:nvSpPr>
          <p:cNvPr id="41" name="矩形 40"/>
          <p:cNvSpPr/>
          <p:nvPr/>
        </p:nvSpPr>
        <p:spPr>
          <a:xfrm>
            <a:off x="4425399" y="1512432"/>
            <a:ext cx="2290445" cy="645160"/>
          </a:xfrm>
          <a:prstGeom prst="rect">
            <a:avLst/>
          </a:prstGeom>
          <a:noFill/>
        </p:spPr>
        <p:txBody>
          <a:bodyPr wrap="none" rtlCol="0">
            <a:spAutoFit/>
          </a:bodyPr>
          <a:lstStyle/>
          <a:p>
            <a:pPr algn="l"/>
            <a:r>
              <a:rPr lang="en-GB" altLang="zh-CN" sz="3600" b="1" cap="all">
                <a:solidFill>
                  <a:srgbClr val="FCC896"/>
                </a:solidFill>
                <a:uFillTx/>
                <a:latin typeface="Philosopher" panose="00000500000000000000" charset="0"/>
                <a:ea typeface="+mj-ea"/>
                <a:cs typeface="Philosopher" panose="00000500000000000000" charset="0"/>
                <a:sym typeface="+mn-lt"/>
              </a:rPr>
              <a:t>Phishing</a:t>
            </a:r>
            <a:endParaRPr lang="en-GB" altLang="zh-CN" sz="3600" b="1" cap="all">
              <a:solidFill>
                <a:srgbClr val="FCC896"/>
              </a:solidFill>
              <a:uFillTx/>
              <a:latin typeface="Philosopher" panose="00000500000000000000" charset="0"/>
              <a:ea typeface="+mj-ea"/>
              <a:cs typeface="Philosopher" panose="00000500000000000000" charset="0"/>
              <a:sym typeface="+mn-lt"/>
            </a:endParaRPr>
          </a:p>
        </p:txBody>
      </p:sp>
      <p:sp>
        <p:nvSpPr>
          <p:cNvPr id="47" name="文本框 46"/>
          <p:cNvSpPr txBox="1"/>
          <p:nvPr/>
        </p:nvSpPr>
        <p:spPr>
          <a:xfrm>
            <a:off x="4449752" y="600645"/>
            <a:ext cx="2024120" cy="1445260"/>
          </a:xfrm>
          <a:prstGeom prst="rect">
            <a:avLst/>
          </a:prstGeom>
          <a:noFill/>
          <a:ln>
            <a:noFill/>
          </a:ln>
        </p:spPr>
        <p:txBody>
          <a:bodyPr wrap="square" rtlCol="0">
            <a:spAutoFit/>
          </a:bodyPr>
          <a:lstStyle>
            <a:defPPr>
              <a:defRPr lang="en-US"/>
            </a:defPPr>
            <a:lvl1pPr>
              <a:defRPr sz="2800" b="1">
                <a:ln w="3175">
                  <a:gradFill>
                    <a:gsLst>
                      <a:gs pos="0">
                        <a:srgbClr val="FAD0B5"/>
                      </a:gs>
                      <a:gs pos="70000">
                        <a:srgbClr val="F7E7E1">
                          <a:alpha val="0"/>
                        </a:srgbClr>
                      </a:gs>
                    </a:gsLst>
                    <a:lin ang="5400000" scaled="1"/>
                  </a:gradFill>
                </a:ln>
                <a:noFill/>
                <a:latin typeface="思源黑体 CN Heavy" panose="020B0A00000000000000" pitchFamily="34" charset="-122"/>
                <a:ea typeface="思源黑体 CN Heavy" panose="020B0A00000000000000" pitchFamily="34" charset="-122"/>
              </a:defRPr>
            </a:lvl1pPr>
          </a:lstStyle>
          <a:p>
            <a:r>
              <a:rPr lang="en-GB" altLang="en-US" sz="8800">
                <a:ln w="3175">
                  <a:gradFill>
                    <a:gsLst>
                      <a:gs pos="0">
                        <a:schemeClr val="accent1"/>
                      </a:gs>
                      <a:gs pos="70000">
                        <a:schemeClr val="accent1">
                          <a:alpha val="0"/>
                        </a:schemeClr>
                      </a:gs>
                    </a:gsLst>
                    <a:lin ang="5400000" scaled="1"/>
                  </a:gradFill>
                </a:ln>
                <a:latin typeface="Open Sans" panose="020B0606030504020204" charset="0"/>
                <a:ea typeface="Open Sans" panose="020B0606030504020204" charset="0"/>
                <a:cs typeface="Philosopher" panose="00000500000000000000" charset="0"/>
              </a:rPr>
              <a:t>0</a:t>
            </a:r>
            <a:r>
              <a:rPr lang="en-US" altLang="zh-CN" sz="8800">
                <a:ln w="3175">
                  <a:gradFill>
                    <a:gsLst>
                      <a:gs pos="0">
                        <a:schemeClr val="accent1"/>
                      </a:gs>
                      <a:gs pos="70000">
                        <a:schemeClr val="accent1">
                          <a:alpha val="0"/>
                        </a:schemeClr>
                      </a:gs>
                    </a:gsLst>
                    <a:lin ang="5400000" scaled="1"/>
                  </a:gradFill>
                </a:ln>
                <a:latin typeface="Open Sans" panose="020B0606030504020204" charset="0"/>
                <a:ea typeface="Open Sans" panose="020B0606030504020204" charset="0"/>
                <a:cs typeface="Philosopher" panose="00000500000000000000" charset="0"/>
              </a:rPr>
              <a:t>1</a:t>
            </a:r>
            <a:endParaRPr lang="zh-CN" altLang="en-US" sz="8800">
              <a:ln w="3175">
                <a:gradFill>
                  <a:gsLst>
                    <a:gs pos="0">
                      <a:schemeClr val="accent1"/>
                    </a:gs>
                    <a:gs pos="70000">
                      <a:schemeClr val="accent1">
                        <a:alpha val="0"/>
                      </a:schemeClr>
                    </a:gs>
                  </a:gsLst>
                  <a:lin ang="5400000" scaled="1"/>
                </a:gradFill>
              </a:ln>
              <a:latin typeface="Open Sans" panose="020B0606030504020204" charset="0"/>
              <a:ea typeface="Open Sans" panose="020B0606030504020204" charset="0"/>
              <a:cs typeface="Philosopher" panose="00000500000000000000" charset="0"/>
            </a:endParaRPr>
          </a:p>
        </p:txBody>
      </p:sp>
      <p:sp>
        <p:nvSpPr>
          <p:cNvPr id="82" name="矩形 81"/>
          <p:cNvSpPr/>
          <p:nvPr/>
        </p:nvSpPr>
        <p:spPr>
          <a:xfrm>
            <a:off x="4324350" y="2160270"/>
            <a:ext cx="4756150" cy="1753235"/>
          </a:xfrm>
          <a:prstGeom prst="rect">
            <a:avLst/>
          </a:prstGeom>
        </p:spPr>
        <p:txBody>
          <a:bodyPr wrap="square">
            <a:spAutoFit/>
          </a:bodyPr>
          <a:lstStyle/>
          <a:p>
            <a:pPr algn="just" defTabSz="685800">
              <a:lnSpc>
                <a:spcPct val="150000"/>
              </a:lnSpc>
            </a:pPr>
            <a:r>
              <a:rPr lang="en-US" altLang="en-GB" sz="1200">
                <a:solidFill>
                  <a:schemeClr val="bg1"/>
                </a:solidFill>
                <a:latin typeface="Trebuchet MS" panose="020B0603020202020204" charset="0"/>
                <a:cs typeface="Trebuchet MS" panose="020B0603020202020204" charset="0"/>
              </a:rPr>
              <a:t>Phishing is a cyberattack in which attackers impersonate trusted entities to trick individuals into revealing sensitive information — such as passwords, financial data, or personal details — or to install malicious software. It relies on deception and human error rather than technical flaws, making it one of the most common and effective forms of social engineering.</a:t>
            </a:r>
            <a:endParaRPr lang="en-US" altLang="en-GB" sz="1200">
              <a:solidFill>
                <a:schemeClr val="bg1"/>
              </a:solidFill>
              <a:latin typeface="Trebuchet MS" panose="020B0603020202020204" charset="0"/>
              <a:cs typeface="Trebuchet MS" panose="020B0603020202020204" charset="0"/>
            </a:endParaRPr>
          </a:p>
        </p:txBody>
      </p:sp>
      <p:pic>
        <p:nvPicPr>
          <p:cNvPr id="2" name="Picture 1" descr="global-data-security-personal-data-security-cyber-data-security-online-concept-illustration-internet-security-information-privacy-protection_1150-37368"/>
          <p:cNvPicPr>
            <a:picLocks noChangeAspect="1"/>
          </p:cNvPicPr>
          <p:nvPr/>
        </p:nvPicPr>
        <p:blipFill>
          <a:blip r:embed="rId2"/>
          <a:stretch>
            <a:fillRect/>
          </a:stretch>
        </p:blipFill>
        <p:spPr>
          <a:xfrm>
            <a:off x="0" y="0"/>
            <a:ext cx="3746500" cy="37465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51"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53" name="直接连接符 52"/>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41" name="矩形 40"/>
          <p:cNvSpPr/>
          <p:nvPr/>
        </p:nvSpPr>
        <p:spPr>
          <a:xfrm>
            <a:off x="404495" y="146685"/>
            <a:ext cx="4265930" cy="460375"/>
          </a:xfrm>
          <a:prstGeom prst="rect">
            <a:avLst/>
          </a:prstGeom>
          <a:noFill/>
          <a:ln>
            <a:noFill/>
          </a:ln>
        </p:spPr>
        <p:txBody>
          <a:bodyPr wrap="square" rtlCol="0">
            <a:spAutoFit/>
          </a:bodyPr>
          <a:lstStyle/>
          <a:p>
            <a:r>
              <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rPr>
              <a:t>PHISHING ATTACKS</a:t>
            </a:r>
            <a:endPar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sp>
        <p:nvSpPr>
          <p:cNvPr id="48" name="文本框 47"/>
          <p:cNvSpPr txBox="1"/>
          <p:nvPr/>
        </p:nvSpPr>
        <p:spPr>
          <a:xfrm>
            <a:off x="353060" y="3665855"/>
            <a:ext cx="8662670" cy="923290"/>
          </a:xfrm>
          <a:prstGeom prst="rect">
            <a:avLst/>
          </a:prstGeom>
          <a:noFill/>
        </p:spPr>
        <p:txBody>
          <a:bodyPr wrap="square" rtlCol="0">
            <a:no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gn="just">
              <a:lnSpc>
                <a:spcPct val="150000"/>
              </a:lnSpc>
            </a:pPr>
            <a:r>
              <a:rPr lang="en-US" altLang="en-GB" sz="1200">
                <a:solidFill>
                  <a:schemeClr val="bg1"/>
                </a:solidFill>
                <a:latin typeface="Trebuchet MS" panose="020B0603020202020204" charset="0"/>
                <a:cs typeface="Trebuchet MS" panose="020B0603020202020204" charset="0"/>
              </a:rPr>
              <a:t>Phishing attacks use fraudulent communications, usually emails, that appear to come from a legitimate source. The goal is to trick the victim into taking an action — clicking a malicious link, opening an infected attachment, or providing sensitive data.</a:t>
            </a:r>
            <a:endParaRPr lang="en-US" altLang="en-GB" sz="1200">
              <a:solidFill>
                <a:schemeClr val="bg1"/>
              </a:solidFill>
              <a:latin typeface="Trebuchet MS" panose="020B0603020202020204" charset="0"/>
              <a:cs typeface="Trebuchet MS" panose="020B0603020202020204" charset="0"/>
            </a:endParaRPr>
          </a:p>
        </p:txBody>
      </p:sp>
      <p:cxnSp>
        <p:nvCxnSpPr>
          <p:cNvPr id="8" name="直接连接符 7"/>
          <p:cNvCxnSpPr/>
          <p:nvPr/>
        </p:nvCxnSpPr>
        <p:spPr>
          <a:xfrm>
            <a:off x="225199" y="19163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pic>
        <p:nvPicPr>
          <p:cNvPr id="5" name="Picture Placeholder 4" descr="download"/>
          <p:cNvPicPr>
            <a:picLocks noChangeAspect="1"/>
          </p:cNvPicPr>
          <p:nvPr>
            <p:ph type="pic" sz="quarter" idx="11"/>
          </p:nvPr>
        </p:nvPicPr>
        <p:blipFill>
          <a:blip r:embed="rId1"/>
          <a:stretch>
            <a:fillRect/>
          </a:stretch>
        </p:blipFill>
        <p:spPr>
          <a:xfrm>
            <a:off x="553085" y="1624965"/>
            <a:ext cx="2134235" cy="1598930"/>
          </a:xfrm>
          <a:prstGeom prst="rect">
            <a:avLst/>
          </a:prstGeom>
        </p:spPr>
      </p:pic>
      <p:pic>
        <p:nvPicPr>
          <p:cNvPr id="10" name="Picture Placeholder 9" descr="C:/Users/vaish/Downloads/gURWXhvhhjDYKl0dMUh3.pnggURWXhvhhjDYKl0dMUh3"/>
          <p:cNvPicPr>
            <a:picLocks noChangeAspect="1"/>
          </p:cNvPicPr>
          <p:nvPr>
            <p:ph type="pic" sz="quarter" idx="12"/>
          </p:nvPr>
        </p:nvPicPr>
        <p:blipFill>
          <a:blip r:embed="rId2"/>
          <a:srcRect t="2849" b="2849"/>
          <a:stretch>
            <a:fillRect/>
          </a:stretch>
        </p:blipFill>
        <p:spPr>
          <a:xfrm>
            <a:off x="3438525" y="1623695"/>
            <a:ext cx="2240280" cy="1584960"/>
          </a:xfrm>
          <a:prstGeom prst="rect">
            <a:avLst/>
          </a:prstGeom>
        </p:spPr>
      </p:pic>
      <p:pic>
        <p:nvPicPr>
          <p:cNvPr id="15" name="Picture Placeholder 14"/>
          <p:cNvPicPr>
            <a:picLocks noChangeAspect="1"/>
          </p:cNvPicPr>
          <p:nvPr>
            <p:ph type="pic" sz="quarter" idx="13"/>
          </p:nvPr>
        </p:nvPicPr>
        <p:blipFill>
          <a:blip r:embed="rId3"/>
          <a:stretch>
            <a:fillRect/>
          </a:stretch>
        </p:blipFill>
        <p:spPr>
          <a:xfrm>
            <a:off x="6176010" y="1604645"/>
            <a:ext cx="2642235" cy="1517015"/>
          </a:xfrm>
          <a:prstGeom prst="rect">
            <a:avLst/>
          </a:prstGeom>
        </p:spPr>
      </p:pic>
      <p:sp>
        <p:nvSpPr>
          <p:cNvPr id="16" name="文本框 47"/>
          <p:cNvSpPr txBox="1"/>
          <p:nvPr/>
        </p:nvSpPr>
        <p:spPr>
          <a:xfrm>
            <a:off x="353060" y="638175"/>
            <a:ext cx="8662670" cy="923290"/>
          </a:xfrm>
          <a:prstGeom prst="rect">
            <a:avLst/>
          </a:prstGeom>
          <a:noFill/>
        </p:spPr>
        <p:txBody>
          <a:bodyPr wrap="square" rtlCol="0">
            <a:no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gn="just">
              <a:lnSpc>
                <a:spcPct val="150000"/>
              </a:lnSpc>
            </a:pPr>
            <a:r>
              <a:rPr lang="en-US" altLang="en-GB" sz="1200">
                <a:solidFill>
                  <a:schemeClr val="bg1"/>
                </a:solidFill>
                <a:latin typeface="Trebuchet MS" panose="020B0603020202020204" charset="0"/>
                <a:cs typeface="Trebuchet MS" panose="020B0603020202020204" charset="0"/>
              </a:rPr>
              <a:t>Phishing attacks are a form of social engineering where attackers deceive individuals into revealing confidential information such as usernames, passwords, credit card numbers, or installing malware. These attacks exploit human psychology rather than technical vulnerabilities, making them one of the most common and effective cyber threats.</a:t>
            </a:r>
            <a:endParaRPr lang="en-US" altLang="en-GB" sz="1200">
              <a:solidFill>
                <a:schemeClr val="bg1"/>
              </a:solidFill>
              <a:latin typeface="Trebuchet MS" panose="020B0603020202020204" charset="0"/>
              <a:cs typeface="Trebuchet MS" panose="020B060302020202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817396" y="1115057"/>
            <a:ext cx="3509207" cy="3509207"/>
            <a:chOff x="2511009" y="754818"/>
            <a:chExt cx="4121982" cy="4121982"/>
          </a:xfrm>
        </p:grpSpPr>
        <p:sp>
          <p:nvSpPr>
            <p:cNvPr id="15" name="椭圆 14"/>
            <p:cNvSpPr/>
            <p:nvPr/>
          </p:nvSpPr>
          <p:spPr>
            <a:xfrm>
              <a:off x="3073512" y="1317321"/>
              <a:ext cx="2996977" cy="2996977"/>
            </a:xfrm>
            <a:prstGeom prst="ellipse">
              <a:avLst/>
            </a:prstGeom>
            <a:gradFill flip="none" rotWithShape="1">
              <a:gsLst>
                <a:gs pos="51000">
                  <a:schemeClr val="accent1">
                    <a:lumMod val="20000"/>
                    <a:lumOff val="80000"/>
                    <a:alpha val="0"/>
                  </a:schemeClr>
                </a:gs>
                <a:gs pos="100000">
                  <a:schemeClr val="accent1"/>
                </a:gs>
              </a:gsLst>
              <a:path path="circle">
                <a:fillToRect l="50000" t="50000" r="50000" b="50000"/>
              </a:path>
              <a:tileRect/>
            </a:gradFill>
            <a:ln w="25400" cap="flat" cmpd="sng" algn="ctr">
              <a:noFill/>
              <a:prstDash val="solid"/>
              <a:miter lim="800000"/>
            </a:ln>
            <a:effectLst/>
          </p:spPr>
          <p:txBody>
            <a:bodyPr rtlCol="0" anchor="ctr"/>
            <a:lstStyle/>
            <a:p>
              <a:pPr algn="ctr">
                <a:defRPr/>
              </a:pPr>
              <a:endParaRPr lang="zh-CN" altLang="en-US" kern="0" dirty="0">
                <a:solidFill>
                  <a:prstClr val="white"/>
                </a:solidFill>
                <a:latin typeface="Open Sans" panose="020B0606030504020204" charset="0"/>
                <a:ea typeface="Open Sans" panose="020B0606030504020204" charset="0"/>
                <a:cs typeface="Philosopher" panose="00000500000000000000" charset="0"/>
              </a:endParaRPr>
            </a:p>
          </p:txBody>
        </p:sp>
        <p:sp>
          <p:nvSpPr>
            <p:cNvPr id="16" name="椭圆 15"/>
            <p:cNvSpPr/>
            <p:nvPr/>
          </p:nvSpPr>
          <p:spPr>
            <a:xfrm>
              <a:off x="2511009" y="754818"/>
              <a:ext cx="4121982" cy="4121982"/>
            </a:xfrm>
            <a:prstGeom prst="ellipse">
              <a:avLst/>
            </a:prstGeom>
            <a:noFill/>
            <a:ln w="12700" cap="flat" cmpd="sng" algn="ctr">
              <a:gradFill flip="none" rotWithShape="1">
                <a:gsLst>
                  <a:gs pos="0">
                    <a:schemeClr val="accent1"/>
                  </a:gs>
                  <a:gs pos="93000">
                    <a:schemeClr val="accent1">
                      <a:alpha val="0"/>
                    </a:schemeClr>
                  </a:gs>
                  <a:gs pos="7000">
                    <a:schemeClr val="accent1">
                      <a:alpha val="0"/>
                    </a:schemeClr>
                  </a:gs>
                  <a:gs pos="100000">
                    <a:schemeClr val="accent1"/>
                  </a:gs>
                </a:gsLst>
                <a:lin ang="0" scaled="1"/>
                <a:tileRect/>
              </a:gradFill>
              <a:prstDash val="solid"/>
              <a:miter lim="800000"/>
            </a:ln>
            <a:effectLst/>
          </p:spPr>
          <p:txBody>
            <a:bodyPr rtlCol="0" anchor="ctr"/>
            <a:lstStyle/>
            <a:p>
              <a:pPr algn="ctr">
                <a:defRPr/>
              </a:pPr>
              <a:endParaRPr lang="zh-CN" altLang="en-US" kern="0" dirty="0">
                <a:solidFill>
                  <a:prstClr val="white"/>
                </a:solidFill>
                <a:latin typeface="Open Sans" panose="020B0606030504020204" charset="0"/>
                <a:ea typeface="Open Sans" panose="020B0606030504020204" charset="0"/>
                <a:cs typeface="Philosopher" panose="00000500000000000000" charset="0"/>
              </a:endParaRPr>
            </a:p>
          </p:txBody>
        </p:sp>
        <p:sp>
          <p:nvSpPr>
            <p:cNvPr id="17" name="椭圆 16"/>
            <p:cNvSpPr/>
            <p:nvPr/>
          </p:nvSpPr>
          <p:spPr>
            <a:xfrm>
              <a:off x="3611705" y="1853543"/>
              <a:ext cx="1920590" cy="192059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00">
                <a:cs typeface="Philosopher" panose="00000500000000000000" charset="0"/>
              </a:endParaRPr>
            </a:p>
          </p:txBody>
        </p:sp>
      </p:grpSp>
      <p:grpSp>
        <p:nvGrpSpPr>
          <p:cNvPr id="4" name="组合 3"/>
          <p:cNvGrpSpPr/>
          <p:nvPr/>
        </p:nvGrpSpPr>
        <p:grpSpPr>
          <a:xfrm>
            <a:off x="75181" y="874617"/>
            <a:ext cx="2762885" cy="1626870"/>
            <a:chOff x="108451" y="1301278"/>
            <a:chExt cx="2762885" cy="1626870"/>
          </a:xfrm>
        </p:grpSpPr>
        <p:sp>
          <p:nvSpPr>
            <p:cNvPr id="18" name="文本框 17"/>
            <p:cNvSpPr txBox="1"/>
            <p:nvPr/>
          </p:nvSpPr>
          <p:spPr>
            <a:xfrm>
              <a:off x="197986" y="1913418"/>
              <a:ext cx="2673350" cy="101473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rPr>
                <a:t>The most common form. Attackers send mass emails posing as legitimate organizations, urging users to click malicious links or share personal details.</a:t>
              </a:r>
              <a:endParaRPr lang="en-US" altLang="en-GB" sz="1000">
                <a:solidFill>
                  <a:schemeClr val="bg1"/>
                </a:solidFill>
                <a:latin typeface="Trebuchet MS" panose="020B0603020202020204" charset="0"/>
                <a:cs typeface="Trebuchet MS" panose="020B0603020202020204" charset="0"/>
              </a:endParaRPr>
            </a:p>
          </p:txBody>
        </p:sp>
        <p:sp>
          <p:nvSpPr>
            <p:cNvPr id="19" name="文本框 18"/>
            <p:cNvSpPr txBox="1"/>
            <p:nvPr/>
          </p:nvSpPr>
          <p:spPr>
            <a:xfrm>
              <a:off x="108451" y="1593666"/>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GB" altLang="zh-CN" sz="1600">
                  <a:cs typeface="Philosopher" panose="00000500000000000000" charset="0"/>
                </a:rPr>
                <a:t>Email Phishing</a:t>
              </a:r>
              <a:endParaRPr lang="en-GB" altLang="zh-CN" sz="1600">
                <a:cs typeface="Philosopher" panose="00000500000000000000" charset="0"/>
              </a:endParaRPr>
            </a:p>
          </p:txBody>
        </p:sp>
        <p:sp>
          <p:nvSpPr>
            <p:cNvPr id="21" name="矩形 20"/>
            <p:cNvSpPr/>
            <p:nvPr/>
          </p:nvSpPr>
          <p:spPr>
            <a:xfrm>
              <a:off x="970139" y="1301278"/>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01</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23" name="组合 22"/>
          <p:cNvGrpSpPr/>
          <p:nvPr/>
        </p:nvGrpSpPr>
        <p:grpSpPr>
          <a:xfrm>
            <a:off x="6284595" y="832707"/>
            <a:ext cx="2710357" cy="1857375"/>
            <a:chOff x="108451" y="1301278"/>
            <a:chExt cx="2710357" cy="1857375"/>
          </a:xfrm>
        </p:grpSpPr>
        <p:sp>
          <p:nvSpPr>
            <p:cNvPr id="24" name="文本框 23"/>
            <p:cNvSpPr txBox="1"/>
            <p:nvPr/>
          </p:nvSpPr>
          <p:spPr>
            <a:xfrm>
              <a:off x="270376" y="1913418"/>
              <a:ext cx="2527300" cy="1245235"/>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A specialized type of spear phishing aimed at high-level executives or decision-makers to steal sensitive company data or authorize financial transfers.</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25" name="文本框 24"/>
            <p:cNvSpPr txBox="1"/>
            <p:nvPr/>
          </p:nvSpPr>
          <p:spPr>
            <a:xfrm>
              <a:off x="108451" y="1593666"/>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Whaling</a:t>
              </a:r>
              <a:endParaRPr lang="en-US" altLang="en-GB" sz="1600">
                <a:cs typeface="Philosopher" panose="00000500000000000000" charset="0"/>
              </a:endParaRPr>
            </a:p>
          </p:txBody>
        </p:sp>
        <p:sp>
          <p:nvSpPr>
            <p:cNvPr id="26" name="矩形 25"/>
            <p:cNvSpPr/>
            <p:nvPr/>
          </p:nvSpPr>
          <p:spPr>
            <a:xfrm>
              <a:off x="970139" y="1301278"/>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02</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27" name="组合 26"/>
          <p:cNvGrpSpPr/>
          <p:nvPr/>
        </p:nvGrpSpPr>
        <p:grpSpPr>
          <a:xfrm>
            <a:off x="54226" y="3034089"/>
            <a:ext cx="2710357" cy="1626870"/>
            <a:chOff x="108451" y="1301278"/>
            <a:chExt cx="2710357" cy="1626870"/>
          </a:xfrm>
        </p:grpSpPr>
        <p:sp>
          <p:nvSpPr>
            <p:cNvPr id="28" name="文本框 27"/>
            <p:cNvSpPr txBox="1"/>
            <p:nvPr/>
          </p:nvSpPr>
          <p:spPr>
            <a:xfrm>
              <a:off x="279266" y="1913418"/>
              <a:ext cx="2414270" cy="101473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A targeted form of phishing crafted specifically for an individual or organization using personal information to appear authentic.</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29" name="文本框 28"/>
            <p:cNvSpPr txBox="1"/>
            <p:nvPr/>
          </p:nvSpPr>
          <p:spPr>
            <a:xfrm>
              <a:off x="108451" y="1593666"/>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Spear Phishing</a:t>
              </a:r>
              <a:endParaRPr lang="en-US" altLang="en-GB" sz="1600">
                <a:cs typeface="Philosopher" panose="00000500000000000000" charset="0"/>
              </a:endParaRPr>
            </a:p>
          </p:txBody>
        </p:sp>
        <p:sp>
          <p:nvSpPr>
            <p:cNvPr id="30" name="矩形 29"/>
            <p:cNvSpPr/>
            <p:nvPr/>
          </p:nvSpPr>
          <p:spPr>
            <a:xfrm>
              <a:off x="970139" y="1301278"/>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03</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grpSp>
        <p:nvGrpSpPr>
          <p:cNvPr id="31" name="组合 30"/>
          <p:cNvGrpSpPr/>
          <p:nvPr/>
        </p:nvGrpSpPr>
        <p:grpSpPr>
          <a:xfrm>
            <a:off x="6263640" y="3034089"/>
            <a:ext cx="2731135" cy="1395730"/>
            <a:chOff x="108451" y="1301278"/>
            <a:chExt cx="2731135" cy="1395730"/>
          </a:xfrm>
        </p:grpSpPr>
        <p:sp>
          <p:nvSpPr>
            <p:cNvPr id="32" name="文本框 31"/>
            <p:cNvSpPr txBox="1"/>
            <p:nvPr/>
          </p:nvSpPr>
          <p:spPr>
            <a:xfrm>
              <a:off x="262756" y="1913418"/>
              <a:ext cx="2576830" cy="783590"/>
            </a:xfrm>
            <a:prstGeom prst="rect">
              <a:avLst/>
            </a:prstGeom>
          </p:spPr>
          <p:txBody>
            <a:bodyPr wrap="square">
              <a:spAutoFit/>
            </a:bodyPr>
            <a:lstStyle>
              <a:defPPr>
                <a:defRPr lang="zh-CN"/>
              </a:defPPr>
              <a:lvl1pPr>
                <a:lnSpc>
                  <a:spcPct val="150000"/>
                </a:lnSpc>
                <a:defRPr sz="1050">
                  <a:solidFill>
                    <a:schemeClr val="tx1">
                      <a:lumMod val="75000"/>
                      <a:lumOff val="25000"/>
                    </a:schemeClr>
                  </a:solidFill>
                  <a:cs typeface="+mn-ea"/>
                </a:defRPr>
              </a:lvl1pPr>
            </a:lstStyle>
            <a:p>
              <a:pPr algn="ctr">
                <a:buClr>
                  <a:schemeClr val="accent2"/>
                </a:buClr>
              </a:pPr>
              <a:r>
                <a:rPr lang="en-US" altLang="en-GB" sz="1000">
                  <a:solidFill>
                    <a:schemeClr val="bg1"/>
                  </a:solidFill>
                  <a:latin typeface="Trebuchet MS" panose="020B0603020202020204" charset="0"/>
                  <a:cs typeface="Trebuchet MS" panose="020B0603020202020204" charset="0"/>
                  <a:sym typeface="Open Sans" panose="020B0606030504020204" charset="0"/>
                </a:rPr>
                <a:t>Voice-based phishing carried out over phone calls, often pretending to be customer support or technical help.</a:t>
              </a:r>
              <a:endParaRPr lang="en-US" altLang="en-GB" sz="1000">
                <a:solidFill>
                  <a:schemeClr val="bg1"/>
                </a:solidFill>
                <a:latin typeface="Trebuchet MS" panose="020B0603020202020204" charset="0"/>
                <a:cs typeface="Trebuchet MS" panose="020B0603020202020204" charset="0"/>
                <a:sym typeface="Open Sans" panose="020B0606030504020204" charset="0"/>
              </a:endParaRPr>
            </a:p>
          </p:txBody>
        </p:sp>
        <p:sp>
          <p:nvSpPr>
            <p:cNvPr id="33" name="文本框 32"/>
            <p:cNvSpPr txBox="1"/>
            <p:nvPr/>
          </p:nvSpPr>
          <p:spPr>
            <a:xfrm>
              <a:off x="108451" y="1593666"/>
              <a:ext cx="2710357" cy="337185"/>
            </a:xfrm>
            <a:prstGeom prst="rect">
              <a:avLst/>
            </a:prstGeom>
            <a:noFill/>
            <a:ln>
              <a:noFill/>
            </a:ln>
          </p:spPr>
          <p:txBody>
            <a:bodyPr wrap="square" rtlCol="0">
              <a:spAutoFit/>
            </a:bodyPr>
            <a:lstStyle>
              <a:defPPr>
                <a:defRPr lang="en-US"/>
              </a:defPPr>
              <a:lvl1pPr>
                <a:defRPr sz="2000">
                  <a:ln w="38100">
                    <a:noFill/>
                  </a:ln>
                  <a:gradFill>
                    <a:gsLst>
                      <a:gs pos="0">
                        <a:srgbClr val="FCC490"/>
                      </a:gs>
                      <a:gs pos="100000">
                        <a:srgbClr val="FCC896"/>
                      </a:gs>
                    </a:gsLst>
                    <a:lin ang="0" scaled="1"/>
                  </a:gradFill>
                  <a:latin typeface="+mj-ea"/>
                  <a:ea typeface="+mj-ea"/>
                </a:defRPr>
              </a:lvl1pPr>
              <a:lvl2pPr defTabSz="914400"/>
              <a:lvl3pPr defTabSz="914400"/>
              <a:lvl4pPr defTabSz="914400"/>
              <a:lvl5pPr defTabSz="914400"/>
              <a:lvl6pPr defTabSz="914400"/>
              <a:lvl7pPr defTabSz="914400"/>
              <a:lvl8pPr defTabSz="914400"/>
              <a:lvl9pPr defTabSz="914400"/>
            </a:lstStyle>
            <a:p>
              <a:pPr algn="ctr"/>
              <a:r>
                <a:rPr lang="en-US" altLang="en-GB" sz="1600">
                  <a:cs typeface="Philosopher" panose="00000500000000000000" charset="0"/>
                </a:rPr>
                <a:t>Vishing</a:t>
              </a:r>
              <a:endParaRPr lang="en-US" altLang="en-GB" sz="1600">
                <a:cs typeface="Philosopher" panose="00000500000000000000" charset="0"/>
              </a:endParaRPr>
            </a:p>
          </p:txBody>
        </p:sp>
        <p:sp>
          <p:nvSpPr>
            <p:cNvPr id="34" name="矩形 33"/>
            <p:cNvSpPr/>
            <p:nvPr/>
          </p:nvSpPr>
          <p:spPr>
            <a:xfrm>
              <a:off x="970139" y="1301278"/>
              <a:ext cx="986980" cy="583565"/>
            </a:xfrm>
            <a:prstGeom prst="rect">
              <a:avLst/>
            </a:prstGeom>
            <a:noFill/>
            <a:ln>
              <a:noFill/>
            </a:ln>
          </p:spPr>
          <p:txBody>
            <a:bodyPr wrap="square" rtlCol="0">
              <a:spAutoFit/>
            </a:bodyPr>
            <a:lstStyle/>
            <a:p>
              <a:pPr algn="ctr" defTabSz="457200"/>
              <a:r>
                <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rPr>
                <a:t>04</a:t>
              </a:r>
              <a:endParaRPr lang="en-US" altLang="zh-CN" sz="3200" b="1">
                <a:ln w="3175">
                  <a:gradFill>
                    <a:gsLst>
                      <a:gs pos="0">
                        <a:srgbClr val="FAD0B5"/>
                      </a:gs>
                      <a:gs pos="70000">
                        <a:srgbClr val="F7E7E1">
                          <a:alpha val="0"/>
                        </a:srgbClr>
                      </a:gs>
                    </a:gsLst>
                    <a:lin ang="5400000" scaled="1"/>
                  </a:gradFill>
                </a:ln>
                <a:noFill/>
                <a:latin typeface="Open Sans" panose="020B0606030504020204" charset="0"/>
                <a:ea typeface="Open Sans" panose="020B0606030504020204" charset="0"/>
                <a:cs typeface="Philosopher" panose="00000500000000000000" charset="0"/>
                <a:sym typeface="Open Sans" panose="020B0606030504020204" charset="0"/>
              </a:endParaRPr>
            </a:p>
          </p:txBody>
        </p:sp>
      </p:grpSp>
      <p:sp>
        <p:nvSpPr>
          <p:cNvPr id="42" name="矩形 41"/>
          <p:cNvSpPr/>
          <p:nvPr/>
        </p:nvSpPr>
        <p:spPr>
          <a:xfrm>
            <a:off x="3810150" y="2345383"/>
            <a:ext cx="1523699" cy="953135"/>
          </a:xfrm>
          <a:prstGeom prst="rect">
            <a:avLst/>
          </a:prstGeom>
          <a:noFill/>
          <a:ln>
            <a:noFill/>
          </a:ln>
        </p:spPr>
        <p:txBody>
          <a:bodyPr wrap="square" rtlCol="0">
            <a:spAutoFit/>
          </a:bodyPr>
          <a:lstStyle/>
          <a:p>
            <a:pPr algn="ctr"/>
            <a:r>
              <a:rPr lang="en-GB" altLang="en-US" sz="2800">
                <a:ln w="38100">
                  <a:noFill/>
                </a:ln>
                <a:solidFill>
                  <a:srgbClr val="181718"/>
                </a:solidFill>
                <a:latin typeface="+mj-ea"/>
                <a:ea typeface="+mj-ea"/>
                <a:cs typeface="Philosopher" panose="00000500000000000000" charset="0"/>
                <a:sym typeface="+mn-lt"/>
              </a:rPr>
              <a:t>Main Types</a:t>
            </a:r>
            <a:endParaRPr lang="en-GB" altLang="en-US" sz="2800">
              <a:ln w="38100">
                <a:noFill/>
              </a:ln>
              <a:solidFill>
                <a:srgbClr val="181718"/>
              </a:solidFill>
              <a:latin typeface="+mj-ea"/>
              <a:ea typeface="+mj-ea"/>
              <a:cs typeface="Philosopher" panose="00000500000000000000" charset="0"/>
              <a:sym typeface="+mn-lt"/>
            </a:endParaRPr>
          </a:p>
        </p:txBody>
      </p:sp>
      <p:grpSp>
        <p:nvGrpSpPr>
          <p:cNvPr id="41" name="组合 40"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43" name="直接连接符 42"/>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2" name="矩形 1"/>
          <p:cNvSpPr/>
          <p:nvPr>
            <p:custDataLst>
              <p:tags r:id="rId1"/>
            </p:custDataLst>
          </p:nvPr>
        </p:nvSpPr>
        <p:spPr>
          <a:xfrm>
            <a:off x="404495" y="146685"/>
            <a:ext cx="3919220" cy="460375"/>
          </a:xfrm>
          <a:prstGeom prst="rect">
            <a:avLst/>
          </a:prstGeom>
          <a:noFill/>
          <a:ln>
            <a:noFill/>
          </a:ln>
        </p:spPr>
        <p:txBody>
          <a:bodyPr wrap="square" rtlCol="0">
            <a:spAutoFit/>
          </a:bodyPr>
          <a:lstStyle/>
          <a:p>
            <a:r>
              <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rPr>
              <a:t>TYPES OF PHISHING</a:t>
            </a:r>
            <a:endParaRPr lang="zh-CN" altLang="en-US" sz="24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8" name="直接连接符 7"/>
          <p:cNvCxnSpPr/>
          <p:nvPr>
            <p:custDataLst>
              <p:tags r:id="rId2"/>
            </p:custDataLst>
          </p:nvPr>
        </p:nvCxnSpPr>
        <p:spPr>
          <a:xfrm>
            <a:off x="225199" y="19163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1" name="图片 170"/>
          <p:cNvPicPr>
            <a:picLocks noChangeAspect="1"/>
          </p:cNvPicPr>
          <p:nvPr/>
        </p:nvPicPr>
        <p:blipFill rotWithShape="1">
          <a:blip r:embed="rId1"/>
          <a:srcRect t="11284" b="11844"/>
          <a:stretch>
            <a:fillRect/>
          </a:stretch>
        </p:blipFill>
        <p:spPr>
          <a:xfrm flipV="1">
            <a:off x="228600" y="0"/>
            <a:ext cx="5010912" cy="5143500"/>
          </a:xfrm>
          <a:prstGeom prst="rect">
            <a:avLst/>
          </a:prstGeom>
        </p:spPr>
      </p:pic>
      <p:sp>
        <p:nvSpPr>
          <p:cNvPr id="41" name="矩形 40"/>
          <p:cNvSpPr/>
          <p:nvPr/>
        </p:nvSpPr>
        <p:spPr>
          <a:xfrm>
            <a:off x="337185" y="3605530"/>
            <a:ext cx="4216400" cy="1076325"/>
          </a:xfrm>
          <a:prstGeom prst="rect">
            <a:avLst/>
          </a:prstGeom>
          <a:noFill/>
        </p:spPr>
        <p:txBody>
          <a:bodyPr wrap="square" rtlCol="0">
            <a:spAutoFit/>
          </a:bodyPr>
          <a:lstStyle/>
          <a:p>
            <a:pPr algn="l"/>
            <a:r>
              <a:rPr lang="en-GB" altLang="zh-CN" sz="3200" b="1" cap="all">
                <a:solidFill>
                  <a:srgbClr val="FCC896"/>
                </a:solidFill>
                <a:uFillTx/>
                <a:latin typeface="Philosopher" panose="00000500000000000000" charset="0"/>
                <a:ea typeface="+mj-ea"/>
                <a:cs typeface="Philosopher" panose="00000500000000000000" charset="0"/>
                <a:sym typeface="+mn-lt"/>
              </a:rPr>
              <a:t>Phishing emails and fake websites</a:t>
            </a:r>
            <a:endParaRPr lang="en-GB" altLang="zh-CN" sz="3200" b="1" cap="all">
              <a:solidFill>
                <a:srgbClr val="FCC896"/>
              </a:solidFill>
              <a:uFillTx/>
              <a:latin typeface="Philosopher" panose="00000500000000000000" charset="0"/>
              <a:ea typeface="+mj-ea"/>
              <a:cs typeface="Philosopher" panose="00000500000000000000" charset="0"/>
              <a:sym typeface="+mn-lt"/>
            </a:endParaRPr>
          </a:p>
        </p:txBody>
      </p:sp>
      <p:sp>
        <p:nvSpPr>
          <p:cNvPr id="47" name="文本框 46"/>
          <p:cNvSpPr txBox="1"/>
          <p:nvPr/>
        </p:nvSpPr>
        <p:spPr>
          <a:xfrm>
            <a:off x="644832" y="2758375"/>
            <a:ext cx="2024120" cy="1445260"/>
          </a:xfrm>
          <a:prstGeom prst="rect">
            <a:avLst/>
          </a:prstGeom>
          <a:noFill/>
          <a:ln>
            <a:noFill/>
          </a:ln>
        </p:spPr>
        <p:txBody>
          <a:bodyPr wrap="square" rtlCol="0">
            <a:spAutoFit/>
          </a:bodyPr>
          <a:lstStyle>
            <a:defPPr>
              <a:defRPr lang="en-US"/>
            </a:defPPr>
            <a:lvl1pPr>
              <a:defRPr sz="2800" b="1">
                <a:ln w="3175">
                  <a:gradFill>
                    <a:gsLst>
                      <a:gs pos="0">
                        <a:srgbClr val="FAD0B5"/>
                      </a:gs>
                      <a:gs pos="70000">
                        <a:srgbClr val="F7E7E1">
                          <a:alpha val="0"/>
                        </a:srgbClr>
                      </a:gs>
                    </a:gsLst>
                    <a:lin ang="5400000" scaled="1"/>
                  </a:gradFill>
                </a:ln>
                <a:noFill/>
                <a:latin typeface="思源黑体 CN Heavy" panose="020B0A00000000000000" pitchFamily="34" charset="-122"/>
                <a:ea typeface="思源黑体 CN Heavy" panose="020B0A00000000000000" pitchFamily="34" charset="-122"/>
              </a:defRPr>
            </a:lvl1pPr>
          </a:lstStyle>
          <a:p>
            <a:r>
              <a:rPr lang="en-GB" altLang="en-US" sz="8800">
                <a:ln w="3175">
                  <a:gradFill>
                    <a:gsLst>
                      <a:gs pos="0">
                        <a:schemeClr val="accent1"/>
                      </a:gs>
                      <a:gs pos="70000">
                        <a:schemeClr val="accent1">
                          <a:alpha val="0"/>
                        </a:schemeClr>
                      </a:gs>
                    </a:gsLst>
                    <a:lin ang="5400000" scaled="1"/>
                  </a:gradFill>
                </a:ln>
                <a:latin typeface="Open Sans" panose="020B0606030504020204" charset="0"/>
                <a:ea typeface="Open Sans" panose="020B0606030504020204" charset="0"/>
                <a:cs typeface="Philosopher" panose="00000500000000000000" charset="0"/>
              </a:rPr>
              <a:t>02</a:t>
            </a:r>
            <a:endParaRPr lang="zh-CN" altLang="en-US" sz="8800">
              <a:ln w="3175">
                <a:gradFill>
                  <a:gsLst>
                    <a:gs pos="0">
                      <a:schemeClr val="accent1"/>
                    </a:gs>
                    <a:gs pos="70000">
                      <a:schemeClr val="accent1">
                        <a:alpha val="0"/>
                      </a:schemeClr>
                    </a:gs>
                  </a:gsLst>
                  <a:lin ang="5400000" scaled="1"/>
                </a:gradFill>
              </a:ln>
              <a:latin typeface="Open Sans" panose="020B0606030504020204" charset="0"/>
              <a:ea typeface="Open Sans" panose="020B0606030504020204" charset="0"/>
              <a:cs typeface="Philosopher" panose="00000500000000000000" charset="0"/>
            </a:endParaRPr>
          </a:p>
        </p:txBody>
      </p:sp>
      <p:sp>
        <p:nvSpPr>
          <p:cNvPr id="82" name="矩形 81"/>
          <p:cNvSpPr/>
          <p:nvPr/>
        </p:nvSpPr>
        <p:spPr>
          <a:xfrm>
            <a:off x="4324350" y="2160270"/>
            <a:ext cx="4756150" cy="368300"/>
          </a:xfrm>
          <a:prstGeom prst="rect">
            <a:avLst/>
          </a:prstGeom>
        </p:spPr>
        <p:txBody>
          <a:bodyPr wrap="square">
            <a:spAutoFit/>
          </a:bodyPr>
          <a:lstStyle/>
          <a:p>
            <a:pPr algn="just" defTabSz="685800">
              <a:lnSpc>
                <a:spcPct val="150000"/>
              </a:lnSpc>
            </a:pPr>
            <a:endParaRPr lang="en-US" altLang="en-GB" sz="1200">
              <a:solidFill>
                <a:schemeClr val="bg1"/>
              </a:solidFill>
              <a:latin typeface="Trebuchet MS" panose="020B0603020202020204" charset="0"/>
              <a:cs typeface="Trebuchet MS" panose="020B0603020202020204" charset="0"/>
            </a:endParaRPr>
          </a:p>
        </p:txBody>
      </p:sp>
      <p:sp>
        <p:nvSpPr>
          <p:cNvPr id="37" name="文本框 36"/>
          <p:cNvSpPr txBox="1"/>
          <p:nvPr/>
        </p:nvSpPr>
        <p:spPr>
          <a:xfrm>
            <a:off x="3837305" y="551180"/>
            <a:ext cx="5103495" cy="2584450"/>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gn="just">
              <a:lnSpc>
                <a:spcPct val="150000"/>
              </a:lnSpc>
            </a:pPr>
            <a:r>
              <a:rPr lang="en-US" altLang="en-GB" sz="1200">
                <a:solidFill>
                  <a:schemeClr val="bg1"/>
                </a:solidFill>
                <a:latin typeface="Trebuchet MS" panose="020B0603020202020204" charset="0"/>
                <a:cs typeface="Trebuchet MS" panose="020B0603020202020204" charset="0"/>
              </a:rPr>
              <a:t>Phishing attacks use deceptive emails and fake websites to trick people into revealing sensitive information such as passwords or financial details. These emails often appear legitimate, using urgent messages or familiar branding to lure victims into clicking malicious links. The links typically lead to fake websites that closely mimic real ones, where users unknowingly enter their credentials or payment data. Common warning signs include suspicious sender addresses, slight URL misspellings, unexpected attachments, and requests for confidential information.</a:t>
            </a:r>
            <a:endParaRPr lang="en-US" altLang="en-GB" sz="1200">
              <a:solidFill>
                <a:schemeClr val="bg1"/>
              </a:solidFill>
              <a:latin typeface="Trebuchet MS" panose="020B0603020202020204" charset="0"/>
              <a:cs typeface="Trebuchet MS" panose="020B0603020202020204" charset="0"/>
            </a:endParaRPr>
          </a:p>
        </p:txBody>
      </p:sp>
      <p:pic>
        <p:nvPicPr>
          <p:cNvPr id="3" name="Picture 2" descr="scam"/>
          <p:cNvPicPr>
            <a:picLocks noChangeAspect="1"/>
          </p:cNvPicPr>
          <p:nvPr/>
        </p:nvPicPr>
        <p:blipFill>
          <a:blip r:embed="rId2"/>
          <a:stretch>
            <a:fillRect/>
          </a:stretch>
        </p:blipFill>
        <p:spPr>
          <a:xfrm>
            <a:off x="337185" y="672465"/>
            <a:ext cx="3360420" cy="224091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文本框 36"/>
          <p:cNvSpPr txBox="1"/>
          <p:nvPr/>
        </p:nvSpPr>
        <p:spPr>
          <a:xfrm>
            <a:off x="4705350" y="1501140"/>
            <a:ext cx="4135755" cy="2676525"/>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gn="just">
              <a:lnSpc>
                <a:spcPct val="150000"/>
              </a:lnSpc>
            </a:pPr>
            <a:r>
              <a:rPr lang="en-US" altLang="en-GB" sz="1400">
                <a:solidFill>
                  <a:schemeClr val="bg1"/>
                </a:solidFill>
                <a:latin typeface="Trebuchet MS" panose="020B0603020202020204" charset="0"/>
                <a:cs typeface="Trebuchet MS" panose="020B0603020202020204" charset="0"/>
              </a:rPr>
              <a:t>Phishing emails are fraudulent messages that impersonate legitimate companies to trick you into giving up personal or financial information, such as passwords, credit card details, or login credentials. They often use urgent language, fake links, or malicious attachments to make you take action, and they can result in identity theft, financial loss, or malware installation.  </a:t>
            </a:r>
            <a:endParaRPr lang="en-US" altLang="en-GB" sz="1400">
              <a:solidFill>
                <a:schemeClr val="bg1"/>
              </a:solidFill>
              <a:latin typeface="Trebuchet MS" panose="020B0603020202020204" charset="0"/>
              <a:cs typeface="Trebuchet MS" panose="020B0603020202020204" charset="0"/>
            </a:endParaRPr>
          </a:p>
        </p:txBody>
      </p:sp>
      <p:grpSp>
        <p:nvGrpSpPr>
          <p:cNvPr id="40" name="组合 39"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41" name="直接连接符 40"/>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2" name="矩形 1"/>
          <p:cNvSpPr/>
          <p:nvPr>
            <p:custDataLst>
              <p:tags r:id="rId1"/>
            </p:custDataLst>
          </p:nvPr>
        </p:nvSpPr>
        <p:spPr>
          <a:xfrm>
            <a:off x="389255" y="139065"/>
            <a:ext cx="3512185" cy="521970"/>
          </a:xfrm>
          <a:prstGeom prst="rect">
            <a:avLst/>
          </a:prstGeom>
          <a:noFill/>
          <a:ln>
            <a:noFill/>
          </a:ln>
        </p:spPr>
        <p:txBody>
          <a:bodyPr wrap="square" rtlCol="0">
            <a:spAutoFit/>
          </a:bodyPr>
          <a:lstStyle/>
          <a:p>
            <a:r>
              <a:rPr lang="en-GB" altLang="zh-CN" sz="2800">
                <a:ln w="38100">
                  <a:noFill/>
                </a:ln>
                <a:gradFill>
                  <a:gsLst>
                    <a:gs pos="0">
                      <a:srgbClr val="FCC490"/>
                    </a:gs>
                    <a:gs pos="100000">
                      <a:srgbClr val="FCC896"/>
                    </a:gs>
                  </a:gsLst>
                  <a:lin ang="0" scaled="1"/>
                </a:gradFill>
                <a:latin typeface="+mj-ea"/>
                <a:ea typeface="+mj-ea"/>
                <a:cs typeface="Philosopher" panose="00000500000000000000" charset="0"/>
                <a:sym typeface="+mn-lt"/>
              </a:rPr>
              <a:t>PHISHING EMAILS</a:t>
            </a:r>
            <a:endParaRPr lang="en-GB" altLang="zh-CN" sz="28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8" name="直接连接符 7"/>
          <p:cNvCxnSpPr/>
          <p:nvPr>
            <p:custDataLst>
              <p:tags r:id="rId2"/>
            </p:custDataLst>
          </p:nvPr>
        </p:nvCxnSpPr>
        <p:spPr>
          <a:xfrm>
            <a:off x="225199" y="21449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pic>
        <p:nvPicPr>
          <p:cNvPr id="7" name="Picture Placeholder 6"/>
          <p:cNvPicPr>
            <a:picLocks noChangeAspect="1"/>
          </p:cNvPicPr>
          <p:nvPr>
            <p:ph type="pic" sz="quarter" idx="11"/>
          </p:nvPr>
        </p:nvPicPr>
        <p:blipFill>
          <a:blip r:embed="rId3"/>
          <a:srcRect l="994" r="17174"/>
          <a:stretch>
            <a:fillRect/>
          </a:stretch>
        </p:blipFill>
        <p:spPr>
          <a:xfrm>
            <a:off x="1012190" y="1475105"/>
            <a:ext cx="3475355" cy="26543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3340100" y="831850"/>
            <a:ext cx="5665470" cy="4246245"/>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marL="171450" indent="-171450" algn="just">
              <a:lnSpc>
                <a:spcPct val="15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Be cautious of the sender: Look for generic greetings, spelling and grammar mistakes, and check that the email address is from the legitimate domain (e.g., "@example.com," not "@example.co" or "@google.com"). </a:t>
            </a:r>
            <a:endParaRPr lang="en-US" altLang="en-GB" sz="1200">
              <a:solidFill>
                <a:schemeClr val="bg1"/>
              </a:solidFill>
              <a:latin typeface="Trebuchet MS" panose="020B0603020202020204" charset="0"/>
              <a:cs typeface="Trebuchet MS" panose="020B0603020202020204" charset="0"/>
            </a:endParaRPr>
          </a:p>
          <a:p>
            <a:pPr marL="171450" indent="-171450" algn="just">
              <a:lnSpc>
                <a:spcPct val="15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Hover over links: Before clicking, hover your mouse cursor over any links to see the actual URL. If it looks different from what you expect, don't click. </a:t>
            </a:r>
            <a:endParaRPr lang="en-US" altLang="en-GB" sz="1200">
              <a:solidFill>
                <a:schemeClr val="bg1"/>
              </a:solidFill>
              <a:latin typeface="Trebuchet MS" panose="020B0603020202020204" charset="0"/>
              <a:cs typeface="Trebuchet MS" panose="020B0603020202020204" charset="0"/>
            </a:endParaRPr>
          </a:p>
          <a:p>
            <a:pPr marL="171450" indent="-171450" algn="just">
              <a:lnSpc>
                <a:spcPct val="15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Be skeptical of urgent requests: If an email claims there is a problem or a time-sensitive issue, pause and verify it directly with the company through a separate, official channel instead of clicking any links in the email. </a:t>
            </a:r>
            <a:endParaRPr lang="en-US" altLang="en-GB" sz="1200">
              <a:solidFill>
                <a:schemeClr val="bg1"/>
              </a:solidFill>
              <a:latin typeface="Trebuchet MS" panose="020B0603020202020204" charset="0"/>
              <a:cs typeface="Trebuchet MS" panose="020B0603020202020204" charset="0"/>
            </a:endParaRPr>
          </a:p>
          <a:p>
            <a:pPr marL="171450" indent="-171450" algn="just">
              <a:lnSpc>
                <a:spcPct val="15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Don't download attachments from unknown sources: Be wary of unexpected attachments, as they can contain malware. </a:t>
            </a:r>
            <a:endParaRPr lang="en-US" altLang="en-GB" sz="1200">
              <a:solidFill>
                <a:schemeClr val="bg1"/>
              </a:solidFill>
              <a:latin typeface="Trebuchet MS" panose="020B0603020202020204" charset="0"/>
              <a:cs typeface="Trebuchet MS" panose="020B0603020202020204" charset="0"/>
            </a:endParaRPr>
          </a:p>
          <a:p>
            <a:pPr marL="171450" indent="-171450" algn="just">
              <a:lnSpc>
                <a:spcPct val="15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Be suspicious of "too good to be true" offers: If an offer seems too good to be true, it probably is. </a:t>
            </a:r>
            <a:endParaRPr lang="en-US" altLang="en-GB" sz="1200">
              <a:solidFill>
                <a:schemeClr val="bg1"/>
              </a:solidFill>
              <a:latin typeface="Trebuchet MS" panose="020B0603020202020204" charset="0"/>
              <a:cs typeface="Trebuchet MS" panose="020B0603020202020204" charset="0"/>
            </a:endParaRPr>
          </a:p>
          <a:p>
            <a:pPr marL="171450" indent="-171450" algn="just">
              <a:lnSpc>
                <a:spcPct val="15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Report suspicious emails: Use your email provider's built-in tools to report phishing emails. This helps them improve their filters to protect you and others. </a:t>
            </a:r>
            <a:endParaRPr lang="en-US" altLang="en-GB" sz="1200">
              <a:solidFill>
                <a:schemeClr val="bg1"/>
              </a:solidFill>
              <a:latin typeface="Trebuchet MS" panose="020B0603020202020204" charset="0"/>
              <a:cs typeface="Trebuchet MS" panose="020B0603020202020204" charset="0"/>
            </a:endParaRPr>
          </a:p>
        </p:txBody>
      </p:sp>
      <p:grpSp>
        <p:nvGrpSpPr>
          <p:cNvPr id="16" name="组合 15"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18" name="直接连接符 17"/>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41" name="矩形 40"/>
          <p:cNvSpPr/>
          <p:nvPr>
            <p:custDataLst>
              <p:tags r:id="rId1"/>
            </p:custDataLst>
          </p:nvPr>
        </p:nvSpPr>
        <p:spPr>
          <a:xfrm>
            <a:off x="404495" y="177165"/>
            <a:ext cx="5671820" cy="521970"/>
          </a:xfrm>
          <a:prstGeom prst="rect">
            <a:avLst/>
          </a:prstGeom>
          <a:noFill/>
          <a:ln>
            <a:noFill/>
          </a:ln>
        </p:spPr>
        <p:txBody>
          <a:bodyPr wrap="square" rtlCol="0">
            <a:spAutoFit/>
          </a:bodyPr>
          <a:lstStyle/>
          <a:p>
            <a:r>
              <a:rPr lang="en-GB" altLang="zh-CN" sz="2800">
                <a:ln w="38100">
                  <a:noFill/>
                </a:ln>
                <a:gradFill>
                  <a:gsLst>
                    <a:gs pos="0">
                      <a:srgbClr val="FCC490"/>
                    </a:gs>
                    <a:gs pos="100000">
                      <a:srgbClr val="FCC896"/>
                    </a:gs>
                  </a:gsLst>
                  <a:lin ang="0" scaled="1"/>
                </a:gradFill>
                <a:latin typeface="+mj-ea"/>
                <a:ea typeface="+mj-ea"/>
                <a:cs typeface="Philosopher" panose="00000500000000000000" charset="0"/>
                <a:sym typeface="+mn-lt"/>
              </a:rPr>
              <a:t>How to recognize phishing emails</a:t>
            </a:r>
            <a:endParaRPr lang="en-GB" altLang="zh-CN" sz="28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2" name="直接连接符 1"/>
          <p:cNvCxnSpPr/>
          <p:nvPr>
            <p:custDataLst>
              <p:tags r:id="rId2"/>
            </p:custDataLst>
          </p:nvPr>
        </p:nvCxnSpPr>
        <p:spPr>
          <a:xfrm>
            <a:off x="225199" y="26021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pic>
        <p:nvPicPr>
          <p:cNvPr id="11" name="Picture 10"/>
          <p:cNvPicPr/>
          <p:nvPr/>
        </p:nvPicPr>
        <p:blipFill>
          <a:blip r:embed="rId3"/>
          <a:stretch>
            <a:fillRect/>
          </a:stretch>
        </p:blipFill>
        <p:spPr>
          <a:xfrm>
            <a:off x="-7620" y="2588895"/>
            <a:ext cx="3414395" cy="2554605"/>
          </a:xfrm>
          <a:prstGeom prst="rect">
            <a:avLst/>
          </a:prstGeom>
        </p:spPr>
      </p:pic>
      <p:grpSp>
        <p:nvGrpSpPr>
          <p:cNvPr id="20" name="组合 15"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6360" y="2211705"/>
            <a:ext cx="3253740" cy="136525"/>
            <a:chOff x="5516310" y="1016950"/>
            <a:chExt cx="474292" cy="136733"/>
          </a:xfrm>
        </p:grpSpPr>
        <p:cxnSp>
          <p:nvCxnSpPr>
            <p:cNvPr id="21" name="直接连接符 17"/>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18"/>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3723005" y="801370"/>
            <a:ext cx="5184140" cy="3784600"/>
          </a:xfrm>
          <a:prstGeom prst="rect">
            <a:avLst/>
          </a:prstGeom>
          <a:noFill/>
        </p:spPr>
        <p:txBody>
          <a:bodyPr wrap="square" rtlCol="0">
            <a:spAutoFit/>
          </a:bodyPr>
          <a:lstStyle>
            <a:defPPr>
              <a:defRPr lang="en-US"/>
            </a:defPPr>
            <a:lvl1pPr>
              <a:defRPr sz="900">
                <a:solidFill>
                  <a:schemeClr val="tx1">
                    <a:lumMod val="75000"/>
                    <a:lumOff val="25000"/>
                  </a:schemeClr>
                </a:solidFill>
                <a:latin typeface="+mn-ea"/>
                <a:cs typeface="汉仪旗黑-50S" panose="00020600040101010101" charset="-122"/>
              </a:defRPr>
            </a:lvl1pPr>
          </a:lstStyle>
          <a:p>
            <a:pPr algn="just">
              <a:lnSpc>
                <a:spcPct val="150000"/>
              </a:lnSpc>
            </a:pPr>
            <a:r>
              <a:rPr lang="en-US" altLang="en-GB" sz="1200">
                <a:solidFill>
                  <a:schemeClr val="bg1"/>
                </a:solidFill>
                <a:latin typeface="Trebuchet MS" panose="020B0603020202020204" charset="0"/>
                <a:cs typeface="Trebuchet MS" panose="020B0603020202020204" charset="0"/>
              </a:rPr>
              <a:t>Fake websites are malicious clones of real ones, built to mislead users into handing over credentials, personal data, or money. Most fake sites rely on website spoofing – the act of mimicking a legitimate brand site’s design, URL, and functionality</a:t>
            </a:r>
            <a:r>
              <a:rPr lang="en-GB" altLang="en-US" sz="1200">
                <a:solidFill>
                  <a:schemeClr val="bg1"/>
                </a:solidFill>
                <a:latin typeface="Trebuchet MS" panose="020B0603020202020204" charset="0"/>
                <a:cs typeface="Trebuchet MS" panose="020B0603020202020204" charset="0"/>
              </a:rPr>
              <a:t> - </a:t>
            </a:r>
            <a:r>
              <a:rPr lang="en-US" altLang="en-GB" sz="1200">
                <a:solidFill>
                  <a:schemeClr val="bg1"/>
                </a:solidFill>
                <a:latin typeface="Trebuchet MS" panose="020B0603020202020204" charset="0"/>
                <a:cs typeface="Trebuchet MS" panose="020B0603020202020204" charset="0"/>
              </a:rPr>
              <a:t>to gain users’ trust.</a:t>
            </a:r>
            <a:endParaRPr lang="en-US" altLang="en-GB" sz="1200">
              <a:solidFill>
                <a:schemeClr val="bg1"/>
              </a:solidFill>
              <a:latin typeface="Trebuchet MS" panose="020B0603020202020204" charset="0"/>
              <a:cs typeface="Trebuchet MS" panose="020B0603020202020204" charset="0"/>
            </a:endParaRPr>
          </a:p>
          <a:p>
            <a:pPr algn="just">
              <a:lnSpc>
                <a:spcPct val="200000"/>
              </a:lnSpc>
            </a:pPr>
            <a:r>
              <a:rPr lang="en-US" altLang="en-GB" sz="1200">
                <a:solidFill>
                  <a:schemeClr val="bg1"/>
                </a:solidFill>
                <a:latin typeface="Trebuchet MS" panose="020B0603020202020204" charset="0"/>
                <a:cs typeface="Trebuchet MS" panose="020B0603020202020204" charset="0"/>
              </a:rPr>
              <a:t>Once a user lands on a spoofed site, attackers can:</a:t>
            </a:r>
            <a:endParaRPr lang="en-US" altLang="en-GB" sz="1200">
              <a:solidFill>
                <a:schemeClr val="bg1"/>
              </a:solidFill>
              <a:latin typeface="Trebuchet MS" panose="020B0603020202020204" charset="0"/>
              <a:cs typeface="Trebuchet MS" panose="020B0603020202020204" charset="0"/>
            </a:endParaRPr>
          </a:p>
          <a:p>
            <a:pPr marL="228600" indent="-228600" algn="just">
              <a:lnSpc>
                <a:spcPct val="15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Steal credentials via phishing logins</a:t>
            </a:r>
            <a:endParaRPr lang="en-US" altLang="en-GB" sz="1200">
              <a:solidFill>
                <a:schemeClr val="bg1"/>
              </a:solidFill>
              <a:latin typeface="Trebuchet MS" panose="020B0603020202020204" charset="0"/>
              <a:cs typeface="Trebuchet MS" panose="020B0603020202020204" charset="0"/>
            </a:endParaRPr>
          </a:p>
          <a:p>
            <a:pPr marL="228600" indent="-228600" algn="just">
              <a:lnSpc>
                <a:spcPct val="15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Harvest credit card details</a:t>
            </a:r>
            <a:endParaRPr lang="en-US" altLang="en-GB" sz="1200">
              <a:solidFill>
                <a:schemeClr val="bg1"/>
              </a:solidFill>
              <a:latin typeface="Trebuchet MS" panose="020B0603020202020204" charset="0"/>
              <a:cs typeface="Trebuchet MS" panose="020B0603020202020204" charset="0"/>
            </a:endParaRPr>
          </a:p>
          <a:p>
            <a:pPr marL="228600" indent="-228600" algn="just">
              <a:lnSpc>
                <a:spcPct val="15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Install malware</a:t>
            </a:r>
            <a:endParaRPr lang="en-US" altLang="en-GB" sz="1200">
              <a:solidFill>
                <a:schemeClr val="bg1"/>
              </a:solidFill>
              <a:latin typeface="Trebuchet MS" panose="020B0603020202020204" charset="0"/>
              <a:cs typeface="Trebuchet MS" panose="020B0603020202020204" charset="0"/>
            </a:endParaRPr>
          </a:p>
          <a:p>
            <a:pPr marL="228600" indent="-228600" algn="just">
              <a:lnSpc>
                <a:spcPct val="150000"/>
              </a:lnSpc>
              <a:buFont typeface="Arial" panose="020B0604020202020204" pitchFamily="34" charset="0"/>
              <a:buChar char="•"/>
            </a:pPr>
            <a:r>
              <a:rPr lang="en-US" altLang="en-GB" sz="1200">
                <a:solidFill>
                  <a:schemeClr val="bg1"/>
                </a:solidFill>
                <a:latin typeface="Trebuchet MS" panose="020B0603020202020204" charset="0"/>
                <a:cs typeface="Trebuchet MS" panose="020B0603020202020204" charset="0"/>
              </a:rPr>
              <a:t>Spread misinformation</a:t>
            </a:r>
            <a:endParaRPr lang="en-US" altLang="en-GB" sz="1200">
              <a:solidFill>
                <a:schemeClr val="bg1"/>
              </a:solidFill>
              <a:latin typeface="Trebuchet MS" panose="020B0603020202020204" charset="0"/>
              <a:cs typeface="Trebuchet MS" panose="020B0603020202020204" charset="0"/>
            </a:endParaRPr>
          </a:p>
          <a:p>
            <a:pPr algn="just">
              <a:lnSpc>
                <a:spcPct val="150000"/>
              </a:lnSpc>
            </a:pPr>
            <a:r>
              <a:rPr lang="en-US" altLang="en-GB" sz="1200">
                <a:solidFill>
                  <a:schemeClr val="bg1"/>
                </a:solidFill>
                <a:latin typeface="Trebuchet MS" panose="020B0603020202020204" charset="0"/>
                <a:cs typeface="Trebuchet MS" panose="020B0603020202020204" charset="0"/>
              </a:rPr>
              <a:t>They’re deployed at speed and scale, often using paid ads, SEO poisoning, social engineering, or SMS phishing to reach victims. Common targets include banking, e-commerce, streaming, airlines, and package delivery services.</a:t>
            </a:r>
            <a:endParaRPr lang="en-US" altLang="en-GB" sz="1200">
              <a:solidFill>
                <a:schemeClr val="bg1"/>
              </a:solidFill>
              <a:latin typeface="Trebuchet MS" panose="020B0603020202020204" charset="0"/>
              <a:cs typeface="Trebuchet MS" panose="020B0603020202020204" charset="0"/>
            </a:endParaRPr>
          </a:p>
        </p:txBody>
      </p:sp>
      <p:grpSp>
        <p:nvGrpSpPr>
          <p:cNvPr id="24" name="组合 23" descr="e7d195523061f1c09e9d68d7cf438b91ef959ecb14fc25d26BBA7F7DBC18E55DFF4014AF651F0BF2569D4B6C1DA7F1A4683A481403BD872FC687266AD13265C1DE7C373772FD8728ABDD69ADD03BFF5BE2862BC891DBB79EE2A6E30E6FE81194330FB21A2231439EF5CF32DEC90DA5442C90092A2E639AD15262983E6029078C5D1C2FCBFA81BD5DA4E401C4A75218BD"/>
          <p:cNvGrpSpPr/>
          <p:nvPr/>
        </p:nvGrpSpPr>
        <p:grpSpPr>
          <a:xfrm>
            <a:off x="8433087" y="255838"/>
            <a:ext cx="474292" cy="136733"/>
            <a:chOff x="5516310" y="1016950"/>
            <a:chExt cx="474292" cy="136733"/>
          </a:xfrm>
        </p:grpSpPr>
        <p:cxnSp>
          <p:nvCxnSpPr>
            <p:cNvPr id="28" name="直接连接符 27"/>
            <p:cNvCxnSpPr/>
            <p:nvPr/>
          </p:nvCxnSpPr>
          <p:spPr>
            <a:xfrm>
              <a:off x="5516310" y="1016950"/>
              <a:ext cx="474292"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5734228" y="1153683"/>
              <a:ext cx="256374" cy="0"/>
            </a:xfrm>
            <a:prstGeom prst="line">
              <a:avLst/>
            </a:prstGeom>
            <a:ln w="38100" cap="rnd">
              <a:solidFill>
                <a:srgbClr val="FCC896"/>
              </a:solidFill>
              <a:round/>
            </a:ln>
          </p:spPr>
          <p:style>
            <a:lnRef idx="1">
              <a:schemeClr val="accent1"/>
            </a:lnRef>
            <a:fillRef idx="0">
              <a:schemeClr val="accent1"/>
            </a:fillRef>
            <a:effectRef idx="0">
              <a:schemeClr val="accent1"/>
            </a:effectRef>
            <a:fontRef idx="minor">
              <a:schemeClr val="tx1"/>
            </a:fontRef>
          </p:style>
        </p:cxnSp>
      </p:grpSp>
      <p:sp>
        <p:nvSpPr>
          <p:cNvPr id="41" name="矩形 40"/>
          <p:cNvSpPr/>
          <p:nvPr>
            <p:custDataLst>
              <p:tags r:id="rId1"/>
            </p:custDataLst>
          </p:nvPr>
        </p:nvSpPr>
        <p:spPr>
          <a:xfrm>
            <a:off x="404495" y="177165"/>
            <a:ext cx="2840990" cy="460375"/>
          </a:xfrm>
          <a:prstGeom prst="rect">
            <a:avLst/>
          </a:prstGeom>
          <a:noFill/>
          <a:ln>
            <a:noFill/>
          </a:ln>
        </p:spPr>
        <p:txBody>
          <a:bodyPr wrap="square" rtlCol="0">
            <a:spAutoFit/>
          </a:bodyPr>
          <a:lstStyle/>
          <a:p>
            <a:r>
              <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rPr>
              <a:t>FAKE WEBSITES</a:t>
            </a:r>
            <a:endParaRPr lang="en-GB" altLang="zh-CN" sz="2400">
              <a:ln w="38100">
                <a:noFill/>
              </a:ln>
              <a:gradFill>
                <a:gsLst>
                  <a:gs pos="0">
                    <a:srgbClr val="FCC490"/>
                  </a:gs>
                  <a:gs pos="100000">
                    <a:srgbClr val="FCC896"/>
                  </a:gs>
                </a:gsLst>
                <a:lin ang="0" scaled="1"/>
              </a:gradFill>
              <a:latin typeface="+mj-ea"/>
              <a:ea typeface="+mj-ea"/>
              <a:cs typeface="Philosopher" panose="00000500000000000000" charset="0"/>
              <a:sym typeface="+mn-lt"/>
            </a:endParaRPr>
          </a:p>
        </p:txBody>
      </p:sp>
      <p:cxnSp>
        <p:nvCxnSpPr>
          <p:cNvPr id="2" name="直接连接符 1"/>
          <p:cNvCxnSpPr/>
          <p:nvPr>
            <p:custDataLst>
              <p:tags r:id="rId2"/>
            </p:custDataLst>
          </p:nvPr>
        </p:nvCxnSpPr>
        <p:spPr>
          <a:xfrm>
            <a:off x="225199" y="222115"/>
            <a:ext cx="0" cy="447472"/>
          </a:xfrm>
          <a:prstGeom prst="line">
            <a:avLst/>
          </a:prstGeom>
          <a:ln>
            <a:solidFill>
              <a:schemeClr val="accent1"/>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pic>
        <p:nvPicPr>
          <p:cNvPr id="5" name="Picture 4" descr="C:/Users/vaish/Downloads/original.jpgoriginal"/>
          <p:cNvPicPr/>
          <p:nvPr/>
        </p:nvPicPr>
        <p:blipFill>
          <a:blip r:embed="rId3"/>
          <a:srcRect t="769" b="769"/>
          <a:stretch>
            <a:fillRect/>
          </a:stretch>
        </p:blipFill>
        <p:spPr>
          <a:xfrm>
            <a:off x="524510" y="1310005"/>
            <a:ext cx="2720975" cy="2523490"/>
          </a:xfrm>
          <a:prstGeom prst="rect">
            <a:avLst/>
          </a:prstGeom>
        </p:spPr>
      </p:pic>
    </p:spTree>
  </p:cSld>
  <p:clrMapOvr>
    <a:masterClrMapping/>
  </p:clrMapOvr>
</p:sld>
</file>

<file path=ppt/tags/tag1.xml><?xml version="1.0" encoding="utf-8"?>
<p:tagLst xmlns:p="http://schemas.openxmlformats.org/presentationml/2006/main">
  <p:tag name="KSO_WM_DIAGRAM_VIRTUALLY_FRAME" val="{&quot;height&quot;:285.58561683274,&quot;left&quot;:406.06999999999994,&quot;top&quot;:83.2,&quot;width&quot;:264.13000000000005}"/>
</p:tagLst>
</file>

<file path=ppt/tags/tag10.xml><?xml version="1.0" encoding="utf-8"?>
<p:tagLst xmlns:p="http://schemas.openxmlformats.org/presentationml/2006/main">
  <p:tag name="KSO_WM_DIAGRAM_VIRTUALLY_FRAME" val="{&quot;height&quot;:285.58561683274,&quot;left&quot;:406.06999999999994,&quot;top&quot;:83.2,&quot;width&quot;:264.13000000000005}"/>
</p:tagLst>
</file>

<file path=ppt/tags/tag100.xml><?xml version="1.0" encoding="utf-8"?>
<p:tagLst xmlns:p="http://schemas.openxmlformats.org/presentationml/2006/main">
  <p:tag name="KSO_WM_DIAGRAM_VIRTUALLY_FRAME" val="{&quot;height&quot;:384.9,&quot;left&quot;:18,&quot;top&quot;:30.9,&quot;width&quot;:693.4140157480315}"/>
</p:tagLst>
</file>

<file path=ppt/tags/tag101.xml><?xml version="1.0" encoding="utf-8"?>
<p:tagLst xmlns:p="http://schemas.openxmlformats.org/presentationml/2006/main">
  <p:tag name="KSO_WM_DIAGRAM_VIRTUALLY_FRAME" val="{&quot;height&quot;:384.9,&quot;left&quot;:18,&quot;top&quot;:30.9,&quot;width&quot;:693.4140157480315}"/>
</p:tagLst>
</file>

<file path=ppt/tags/tag102.xml><?xml version="1.0" encoding="utf-8"?>
<p:tagLst xmlns:p="http://schemas.openxmlformats.org/presentationml/2006/main">
  <p:tag name="KSO_WM_DIAGRAM_VIRTUALLY_FRAME" val="{&quot;height&quot;:384.9,&quot;left&quot;:18,&quot;top&quot;:30.9,&quot;width&quot;:693.4140157480315}"/>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DIAGRAM_VIRTUALLY_FRAME" val="{&quot;height&quot;:384.9,&quot;left&quot;:18,&quot;top&quot;:30.9,&quot;width&quot;:693.4140157480315}"/>
</p:tagLst>
</file>

<file path=ppt/tags/tag106.xml><?xml version="1.0" encoding="utf-8"?>
<p:tagLst xmlns:p="http://schemas.openxmlformats.org/presentationml/2006/main">
  <p:tag name="KSO_WM_DIAGRAM_VIRTUALLY_FRAME" val="{&quot;height&quot;:384.9,&quot;left&quot;:18,&quot;top&quot;:30.9,&quot;width&quot;:693.4140157480315}"/>
</p:tagLst>
</file>

<file path=ppt/tags/tag107.xml><?xml version="1.0" encoding="utf-8"?>
<p:tagLst xmlns:p="http://schemas.openxmlformats.org/presentationml/2006/main">
  <p:tag name="KSO_WM_DIAGRAM_VIRTUALLY_FRAME" val="{&quot;height&quot;:384.9,&quot;left&quot;:18,&quot;top&quot;:30.9,&quot;width&quot;:693.4140157480315}"/>
</p:tagLst>
</file>

<file path=ppt/tags/tag108.xml><?xml version="1.0" encoding="utf-8"?>
<p:tagLst xmlns:p="http://schemas.openxmlformats.org/presentationml/2006/main">
  <p:tag name="KSO_WM_DIAGRAM_VIRTUALLY_FRAME" val="{&quot;height&quot;:384.9,&quot;left&quot;:18,&quot;top&quot;:30.9,&quot;width&quot;:693.4140157480315}"/>
</p:tagLst>
</file>

<file path=ppt/tags/tag109.xml><?xml version="1.0" encoding="utf-8"?>
<p:tagLst xmlns:p="http://schemas.openxmlformats.org/presentationml/2006/main">
  <p:tag name="KSO_WM_DIAGRAM_VIRTUALLY_FRAME" val="{&quot;height&quot;:384.9,&quot;left&quot;:18,&quot;top&quot;:30.9,&quot;width&quot;:693.4140157480315}"/>
</p:tagLst>
</file>

<file path=ppt/tags/tag11.xml><?xml version="1.0" encoding="utf-8"?>
<p:tagLst xmlns:p="http://schemas.openxmlformats.org/presentationml/2006/main">
  <p:tag name="KSO_WM_DIAGRAM_VIRTUALLY_FRAME" val="{&quot;height&quot;:285.58561683274,&quot;left&quot;:406.06999999999994,&quot;top&quot;:83.2,&quot;width&quot;:264.13000000000005}"/>
</p:tagLst>
</file>

<file path=ppt/tags/tag110.xml><?xml version="1.0" encoding="utf-8"?>
<p:tagLst xmlns:p="http://schemas.openxmlformats.org/presentationml/2006/main">
  <p:tag name="KSO_WM_DIAGRAM_VIRTUALLY_FRAME" val="{&quot;height&quot;:384.9,&quot;left&quot;:18,&quot;top&quot;:30.9,&quot;width&quot;:693.4140157480315}"/>
</p:tagLst>
</file>

<file path=ppt/tags/tag111.xml><?xml version="1.0" encoding="utf-8"?>
<p:tagLst xmlns:p="http://schemas.openxmlformats.org/presentationml/2006/main">
  <p:tag name="KSO_WM_DIAGRAM_VIRTUALLY_FRAME" val="{&quot;height&quot;:384.9,&quot;left&quot;:18,&quot;top&quot;:30.9,&quot;width&quot;:693.4140157480315}"/>
</p:tagLst>
</file>

<file path=ppt/tags/tag112.xml><?xml version="1.0" encoding="utf-8"?>
<p:tagLst xmlns:p="http://schemas.openxmlformats.org/presentationml/2006/main">
  <p:tag name="KSO_WM_DIAGRAM_VIRTUALLY_FRAME" val="{&quot;height&quot;:384.9,&quot;left&quot;:18,&quot;top&quot;:30.9,&quot;width&quot;:693.4140157480315}"/>
</p:tagLst>
</file>

<file path=ppt/tags/tag113.xml><?xml version="1.0" encoding="utf-8"?>
<p:tagLst xmlns:p="http://schemas.openxmlformats.org/presentationml/2006/main">
  <p:tag name="KSO_WM_DIAGRAM_VIRTUALLY_FRAME" val="{&quot;height&quot;:384.9,&quot;left&quot;:18,&quot;top&quot;:30.9,&quot;width&quot;:693.4140157480315}"/>
</p:tagLst>
</file>

<file path=ppt/tags/tag114.xml><?xml version="1.0" encoding="utf-8"?>
<p:tagLst xmlns:p="http://schemas.openxmlformats.org/presentationml/2006/main">
  <p:tag name="KSO_WM_DIAGRAM_VIRTUALLY_FRAME" val="{&quot;height&quot;:384.9,&quot;left&quot;:18,&quot;top&quot;:30.9,&quot;width&quot;:693.4140157480315}"/>
</p:tagLst>
</file>

<file path=ppt/tags/tag115.xml><?xml version="1.0" encoding="utf-8"?>
<p:tagLst xmlns:p="http://schemas.openxmlformats.org/presentationml/2006/main">
  <p:tag name="KSO_WM_DIAGRAM_VIRTUALLY_FRAME" val="{&quot;height&quot;:384.9,&quot;left&quot;:18,&quot;top&quot;:30.9,&quot;width&quot;:693.4140157480315}"/>
</p:tagLst>
</file>

<file path=ppt/tags/tag116.xml><?xml version="1.0" encoding="utf-8"?>
<p:tagLst xmlns:p="http://schemas.openxmlformats.org/presentationml/2006/main">
  <p:tag name="KSO_WM_DIAGRAM_VIRTUALLY_FRAME" val="{&quot;height&quot;:384.9,&quot;left&quot;:18,&quot;top&quot;:30.9,&quot;width&quot;:693.4140157480315}"/>
</p:tagLst>
</file>

<file path=ppt/tags/tag117.xml><?xml version="1.0" encoding="utf-8"?>
<p:tagLst xmlns:p="http://schemas.openxmlformats.org/presentationml/2006/main">
  <p:tag name="KSO_WM_DIAGRAM_VIRTUALLY_FRAME" val="{&quot;height&quot;:384.9,&quot;left&quot;:18,&quot;top&quot;:30.9,&quot;width&quot;:693.4140157480315}"/>
</p:tagLst>
</file>

<file path=ppt/tags/tag118.xml><?xml version="1.0" encoding="utf-8"?>
<p:tagLst xmlns:p="http://schemas.openxmlformats.org/presentationml/2006/main">
  <p:tag name="KSO_WM_DIAGRAM_VIRTUALLY_FRAME" val="{&quot;height&quot;:384.9,&quot;left&quot;:18,&quot;top&quot;:30.9,&quot;width&quot;:693.4140157480315}"/>
</p:tagLst>
</file>

<file path=ppt/tags/tag119.xml><?xml version="1.0" encoding="utf-8"?>
<p:tagLst xmlns:p="http://schemas.openxmlformats.org/presentationml/2006/main">
  <p:tag name="KSO_WM_DIAGRAM_VIRTUALLY_FRAME" val="{&quot;height&quot;:384.9,&quot;left&quot;:18,&quot;top&quot;:30.9,&quot;width&quot;:693.4140157480315}"/>
</p:tagLst>
</file>

<file path=ppt/tags/tag12.xml><?xml version="1.0" encoding="utf-8"?>
<p:tagLst xmlns:p="http://schemas.openxmlformats.org/presentationml/2006/main">
  <p:tag name="KSO_WM_DIAGRAM_VIRTUALLY_FRAME" val="{&quot;height&quot;:285.58561683274,&quot;left&quot;:406.06999999999994,&quot;top&quot;:83.2,&quot;width&quot;:264.13000000000005}"/>
</p:tagLst>
</file>

<file path=ppt/tags/tag120.xml><?xml version="1.0" encoding="utf-8"?>
<p:tagLst xmlns:p="http://schemas.openxmlformats.org/presentationml/2006/main">
  <p:tag name="KSO_WM_DIAGRAM_VIRTUALLY_FRAME" val="{&quot;height&quot;:384.9,&quot;left&quot;:18,&quot;top&quot;:30.9,&quot;width&quot;:693.4140157480315}"/>
</p:tagLst>
</file>

<file path=ppt/tags/tag121.xml><?xml version="1.0" encoding="utf-8"?>
<p:tagLst xmlns:p="http://schemas.openxmlformats.org/presentationml/2006/main">
  <p:tag name="KSO_WM_DIAGRAM_VIRTUALLY_FRAME" val="{&quot;height&quot;:384.9,&quot;left&quot;:18,&quot;top&quot;:30.9,&quot;width&quot;:693.4140157480315}"/>
</p:tagLst>
</file>

<file path=ppt/tags/tag122.xml><?xml version="1.0" encoding="utf-8"?>
<p:tagLst xmlns:p="http://schemas.openxmlformats.org/presentationml/2006/main">
  <p:tag name="KSO_WM_DIAGRAM_VIRTUALLY_FRAME" val="{&quot;height&quot;:384.9,&quot;left&quot;:18,&quot;top&quot;:30.9,&quot;width&quot;:693.4140157480315}"/>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DIAGRAM_VIRTUALLY_FRAME" val="{&quot;height&quot;:384.9,&quot;left&quot;:18,&quot;top&quot;:30.9,&quot;width&quot;:693.4140157480315}"/>
</p:tagLst>
</file>

<file path=ppt/tags/tag126.xml><?xml version="1.0" encoding="utf-8"?>
<p:tagLst xmlns:p="http://schemas.openxmlformats.org/presentationml/2006/main">
  <p:tag name="KSO_WM_DIAGRAM_VIRTUALLY_FRAME" val="{&quot;height&quot;:274.56267716535433,&quot;left&quot;:32.78354330708662,&quot;top&quot;:82.73023622047245,&quot;width&quot;:668.6164566929134}"/>
</p:tagLst>
</file>

<file path=ppt/tags/tag127.xml><?xml version="1.0" encoding="utf-8"?>
<p:tagLst xmlns:p="http://schemas.openxmlformats.org/presentationml/2006/main">
  <p:tag name="KSO_WM_DIAGRAM_VIRTUALLY_FRAME" val="{&quot;height&quot;:274.56267716535433,&quot;left&quot;:32.78354330708662,&quot;top&quot;:82.73023622047245,&quot;width&quot;:668.6164566929134}"/>
</p:tagLst>
</file>

<file path=ppt/tags/tag128.xml><?xml version="1.0" encoding="utf-8"?>
<p:tagLst xmlns:p="http://schemas.openxmlformats.org/presentationml/2006/main">
  <p:tag name="KSO_WM_DIAGRAM_VIRTUALLY_FRAME" val="{&quot;height&quot;:274.56267716535433,&quot;left&quot;:32.78354330708662,&quot;top&quot;:82.73023622047245,&quot;width&quot;:668.6164566929134}"/>
</p:tagLst>
</file>

<file path=ppt/tags/tag129.xml><?xml version="1.0" encoding="utf-8"?>
<p:tagLst xmlns:p="http://schemas.openxmlformats.org/presentationml/2006/main">
  <p:tag name="KSO_WM_DIAGRAM_VIRTUALLY_FRAME" val="{&quot;height&quot;:274.56267716535433,&quot;left&quot;:32.78354330708662,&quot;top&quot;:82.73023622047245,&quot;width&quot;:668.6164566929134}"/>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DIAGRAM_VIRTUALLY_FRAME" val="{&quot;height&quot;:274.56267716535433,&quot;left&quot;:32.78354330708662,&quot;top&quot;:82.73023622047245,&quot;width&quot;:668.6164566929134}"/>
</p:tagLst>
</file>

<file path=ppt/tags/tag131.xml><?xml version="1.0" encoding="utf-8"?>
<p:tagLst xmlns:p="http://schemas.openxmlformats.org/presentationml/2006/main">
  <p:tag name="KSO_WM_DIAGRAM_VIRTUALLY_FRAME" val="{&quot;height&quot;:274.56267716535433,&quot;left&quot;:32.78354330708662,&quot;top&quot;:82.73023622047245,&quot;width&quot;:668.6164566929134}"/>
</p:tagLst>
</file>

<file path=ppt/tags/tag132.xml><?xml version="1.0" encoding="utf-8"?>
<p:tagLst xmlns:p="http://schemas.openxmlformats.org/presentationml/2006/main">
  <p:tag name="KSO_WM_DIAGRAM_VIRTUALLY_FRAME" val="{&quot;height&quot;:274.56267716535433,&quot;left&quot;:32.78354330708662,&quot;top&quot;:82.73023622047245,&quot;width&quot;:668.6164566929134}"/>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DIAGRAM_VIRTUALLY_FRAME" val="{&quot;height&quot;:274.56267716535433,&quot;left&quot;:32.78354330708662,&quot;top&quot;:82.73023622047245,&quot;width&quot;:668.6164566929134}"/>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DIAGRAM_VIRTUALLY_FRAME" val="{&quot;height&quot;:302.2,&quot;left&quot;:17.7,&quot;top&quot;:57.75,&quot;width&quot;:663.5}"/>
</p:tagLst>
</file>

<file path=ppt/tags/tag139.xml><?xml version="1.0" encoding="utf-8"?>
<p:tagLst xmlns:p="http://schemas.openxmlformats.org/presentationml/2006/main">
  <p:tag name="KSO_WM_DIAGRAM_VIRTUALLY_FRAME" val="{&quot;height&quot;:302.2,&quot;left&quot;:17.7,&quot;top&quot;:57.75,&quot;width&quot;:663.5}"/>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DIAGRAM_VIRTUALLY_FRAME" val="{&quot;height&quot;:302.2,&quot;left&quot;:17.7,&quot;top&quot;:57.75,&quot;width&quot;:663.5}"/>
</p:tagLst>
</file>

<file path=ppt/tags/tag141.xml><?xml version="1.0" encoding="utf-8"?>
<p:tagLst xmlns:p="http://schemas.openxmlformats.org/presentationml/2006/main">
  <p:tag name="KSO_WM_DIAGRAM_VIRTUALLY_FRAME" val="{&quot;height&quot;:302.2,&quot;left&quot;:17.7,&quot;top&quot;:57.75,&quot;width&quot;:663.5}"/>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DIAGRAM_VIRTUALLY_FRAME" val="{&quot;height&quot;:343.2,&quot;left&quot;:17.7,&quot;top&quot;:57.75,&quot;width&quot;:663.5}"/>
</p:tagLst>
</file>

<file path=ppt/tags/tag145.xml><?xml version="1.0" encoding="utf-8"?>
<p:tagLst xmlns:p="http://schemas.openxmlformats.org/presentationml/2006/main">
  <p:tag name="KSO_WM_DIAGRAM_VIRTUALLY_FRAME" val="{&quot;height&quot;:343.2,&quot;left&quot;:17.7,&quot;top&quot;:57.75,&quot;width&quot;:663.5}"/>
</p:tagLst>
</file>

<file path=ppt/tags/tag146.xml><?xml version="1.0" encoding="utf-8"?>
<p:tagLst xmlns:p="http://schemas.openxmlformats.org/presentationml/2006/main">
  <p:tag name="KSO_WM_DIAGRAM_VIRTUALLY_FRAME" val="{&quot;height&quot;:343.2,&quot;left&quot;:17.7,&quot;top&quot;:57.75,&quot;width&quot;:663.5}"/>
</p:tagLst>
</file>

<file path=ppt/tags/tag147.xml><?xml version="1.0" encoding="utf-8"?>
<p:tagLst xmlns:p="http://schemas.openxmlformats.org/presentationml/2006/main">
  <p:tag name="KSO_WM_DIAGRAM_VIRTUALLY_FRAME" val="{&quot;height&quot;:343.2,&quot;left&quot;:17.7,&quot;top&quot;:57.75,&quot;width&quot;:663.5}"/>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50.xml><?xml version="1.0" encoding="utf-8"?>
<p:tagLst xmlns:p="http://schemas.openxmlformats.org/presentationml/2006/main">
  <p:tag name="ISLIDE.GUIDESSETTING" val="{&quot;Id&quot;:&quot;GuidesStyle_Narrow&quot;,&quot;Name&quot;:&quot;较窄&quot;,&quot;Kind&quot;:&quot;System&quot;,&quot;OldGuidesSetting&quot;:{&quot;HeaderHeight&quot;:10.0,&quot;FooterHeight&quot;:5.0,&quot;SideMargin&quot;:2.5,&quot;TopMargin&quot;:0.0,&quot;BottomMargin&quot;:0.0,&quot;IntervalMargin&quot;:1.0}}"/>
  <p:tag name="COMMONDATA" val="eyJoZGlkIjoiMmNmYmEwOWQ4Y2Q0M2IxMGZkNjI4ZjhkZDQyNzg1OTYifQ=="/>
  <p:tag name="KSO_WPP_MARK_KEY" val="aa8c7646-61de-48a2-bdbc-d3e5c7c21b55"/>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DIAGRAM_VIRTUALLY_FRAME" val="{&quot;height&quot;:285.58561683274,&quot;left&quot;:406.06999999999994,&quot;top&quot;:83.2,&quot;width&quot;:264.13000000000005}"/>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26.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27.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28.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29.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3.xml><?xml version="1.0" encoding="utf-8"?>
<p:tagLst xmlns:p="http://schemas.openxmlformats.org/presentationml/2006/main">
  <p:tag name="KSO_WM_DIAGRAM_VIRTUALLY_FRAME" val="{&quot;height&quot;:285.58561683274,&quot;left&quot;:406.06999999999994,&quot;top&quot;:83.2,&quot;width&quot;:264.13000000000005}"/>
</p:tagLst>
</file>

<file path=ppt/tags/tag30.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31.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32.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33.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34.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35.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36.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37.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38.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39.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4.xml><?xml version="1.0" encoding="utf-8"?>
<p:tagLst xmlns:p="http://schemas.openxmlformats.org/presentationml/2006/main">
  <p:tag name="KSO_WM_DIAGRAM_VIRTUALLY_FRAME" val="{&quot;height&quot;:285.58561683274,&quot;left&quot;:406.06999999999994,&quot;top&quot;:83.2,&quot;width&quot;:264.13000000000005}"/>
</p:tagLst>
</file>

<file path=ppt/tags/tag40.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41.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42.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43.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44.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45.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46.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47.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48.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49.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5.xml><?xml version="1.0" encoding="utf-8"?>
<p:tagLst xmlns:p="http://schemas.openxmlformats.org/presentationml/2006/main">
  <p:tag name="KSO_WM_DIAGRAM_VIRTUALLY_FRAME" val="{&quot;height&quot;:285.58561683274,&quot;left&quot;:406.06999999999994,&quot;top&quot;:83.2,&quot;width&quot;:264.13000000000005}"/>
</p:tagLst>
</file>

<file path=ppt/tags/tag50.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51.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52.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53.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54.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55.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56.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6.xml><?xml version="1.0" encoding="utf-8"?>
<p:tagLst xmlns:p="http://schemas.openxmlformats.org/presentationml/2006/main">
  <p:tag name="KSO_WM_DIAGRAM_VIRTUALLY_FRAME" val="{&quot;height&quot;:285.58561683274,&quot;left&quot;:406.06999999999994,&quot;top&quot;:83.2,&quot;width&quot;:264.13000000000005}"/>
</p:tagLst>
</file>

<file path=ppt/tags/tag60.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61.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62.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63.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64.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65.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66.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67.xml><?xml version="1.0" encoding="utf-8"?>
<p:tagLst xmlns:p="http://schemas.openxmlformats.org/presentationml/2006/main">
  <p:tag name="KSO_WM_DIAGRAM_VIRTUALLY_FRAME" val="{&quot;height&quot;:223.01724409201364,&quot;left&quot;:6.250013183929047,&quot;top&quot;:123.08267716535434,&quot;width&quot;:705.7333726428425}"/>
</p:tagLst>
</file>

<file path=ppt/tags/tag68.xml><?xml version="1.0" encoding="utf-8"?>
<p:tagLst xmlns:p="http://schemas.openxmlformats.org/presentationml/2006/main">
  <p:tag name="KSO_WM_DIAGRAM_VIRTUALLY_FRAME" val="{&quot;height&quot;:222.62291338582682,&quot;left&quot;:18,&quot;top&quot;:170.13456692913385,&quot;width&quot;:693.8985826771653}"/>
</p:tagLst>
</file>

<file path=ppt/tags/tag69.xml><?xml version="1.0" encoding="utf-8"?>
<p:tagLst xmlns:p="http://schemas.openxmlformats.org/presentationml/2006/main">
  <p:tag name="KSO_WM_DIAGRAM_VIRTUALLY_FRAME" val="{&quot;height&quot;:222.62291338582682,&quot;left&quot;:18,&quot;top&quot;:170.13456692913385,&quot;width&quot;:693.8985826771653}"/>
</p:tagLst>
</file>

<file path=ppt/tags/tag7.xml><?xml version="1.0" encoding="utf-8"?>
<p:tagLst xmlns:p="http://schemas.openxmlformats.org/presentationml/2006/main">
  <p:tag name="KSO_WM_DIAGRAM_VIRTUALLY_FRAME" val="{&quot;height&quot;:285.58561683274,&quot;left&quot;:406.06999999999994,&quot;top&quot;:83.2,&quot;width&quot;:264.13000000000005}"/>
</p:tagLst>
</file>

<file path=ppt/tags/tag70.xml><?xml version="1.0" encoding="utf-8"?>
<p:tagLst xmlns:p="http://schemas.openxmlformats.org/presentationml/2006/main">
  <p:tag name="KSO_WM_DIAGRAM_VIRTUALLY_FRAME" val="{&quot;height&quot;:222.62291338582682,&quot;left&quot;:18,&quot;top&quot;:170.13456692913385,&quot;width&quot;:693.8985826771653}"/>
</p:tagLst>
</file>

<file path=ppt/tags/tag71.xml><?xml version="1.0" encoding="utf-8"?>
<p:tagLst xmlns:p="http://schemas.openxmlformats.org/presentationml/2006/main">
  <p:tag name="KSO_WM_DIAGRAM_VIRTUALLY_FRAME" val="{&quot;height&quot;:222.62291338582682,&quot;left&quot;:18,&quot;top&quot;:170.13456692913385,&quot;width&quot;:693.8985826771653}"/>
</p:tagLst>
</file>

<file path=ppt/tags/tag72.xml><?xml version="1.0" encoding="utf-8"?>
<p:tagLst xmlns:p="http://schemas.openxmlformats.org/presentationml/2006/main">
  <p:tag name="KSO_WM_DIAGRAM_VIRTUALLY_FRAME" val="{&quot;height&quot;:222.62291338582682,&quot;left&quot;:18,&quot;top&quot;:170.13456692913385,&quot;width&quot;:693.8985826771653}"/>
</p:tagLst>
</file>

<file path=ppt/tags/tag73.xml><?xml version="1.0" encoding="utf-8"?>
<p:tagLst xmlns:p="http://schemas.openxmlformats.org/presentationml/2006/main">
  <p:tag name="KSO_WM_DIAGRAM_VIRTUALLY_FRAME" val="{&quot;height&quot;:222.62291338582682,&quot;left&quot;:18,&quot;top&quot;:170.13456692913385,&quot;width&quot;:693.8985826771653}"/>
</p:tagLst>
</file>

<file path=ppt/tags/tag74.xml><?xml version="1.0" encoding="utf-8"?>
<p:tagLst xmlns:p="http://schemas.openxmlformats.org/presentationml/2006/main">
  <p:tag name="KSO_WM_DIAGRAM_VIRTUALLY_FRAME" val="{&quot;height&quot;:222.62291338582682,&quot;left&quot;:18,&quot;top&quot;:170.13456692913385,&quot;width&quot;:693.8985826771653}"/>
</p:tagLst>
</file>

<file path=ppt/tags/tag75.xml><?xml version="1.0" encoding="utf-8"?>
<p:tagLst xmlns:p="http://schemas.openxmlformats.org/presentationml/2006/main">
  <p:tag name="KSO_WM_DIAGRAM_VIRTUALLY_FRAME" val="{&quot;height&quot;:222.62291338582682,&quot;left&quot;:18,&quot;top&quot;:170.13456692913385,&quot;width&quot;:693.8985826771653}"/>
</p:tagLst>
</file>

<file path=ppt/tags/tag76.xml><?xml version="1.0" encoding="utf-8"?>
<p:tagLst xmlns:p="http://schemas.openxmlformats.org/presentationml/2006/main">
  <p:tag name="KSO_WM_DIAGRAM_VIRTUALLY_FRAME" val="{&quot;height&quot;:222.62291338582682,&quot;left&quot;:18,&quot;top&quot;:170.13456692913385,&quot;width&quot;:693.8985826771653}"/>
</p:tagLst>
</file>

<file path=ppt/tags/tag77.xml><?xml version="1.0" encoding="utf-8"?>
<p:tagLst xmlns:p="http://schemas.openxmlformats.org/presentationml/2006/main">
  <p:tag name="KSO_WM_DIAGRAM_VIRTUALLY_FRAME" val="{&quot;height&quot;:222.62291338582682,&quot;left&quot;:18,&quot;top&quot;:170.13456692913385,&quot;width&quot;:693.8985826771653}"/>
</p:tagLst>
</file>

<file path=ppt/tags/tag78.xml><?xml version="1.0" encoding="utf-8"?>
<p:tagLst xmlns:p="http://schemas.openxmlformats.org/presentationml/2006/main">
  <p:tag name="KSO_WM_DIAGRAM_VIRTUALLY_FRAME" val="{&quot;height&quot;:222.62291338582682,&quot;left&quot;:18,&quot;top&quot;:170.13456692913385,&quot;width&quot;:693.8985826771653}"/>
</p:tagLst>
</file>

<file path=ppt/tags/tag79.xml><?xml version="1.0" encoding="utf-8"?>
<p:tagLst xmlns:p="http://schemas.openxmlformats.org/presentationml/2006/main">
  <p:tag name="KSO_WM_DIAGRAM_VIRTUALLY_FRAME" val="{&quot;height&quot;:222.62291338582682,&quot;left&quot;:18,&quot;top&quot;:170.13456692913385,&quot;width&quot;:693.8985826771653}"/>
</p:tagLst>
</file>

<file path=ppt/tags/tag8.xml><?xml version="1.0" encoding="utf-8"?>
<p:tagLst xmlns:p="http://schemas.openxmlformats.org/presentationml/2006/main">
  <p:tag name="KSO_WM_DIAGRAM_VIRTUALLY_FRAME" val="{&quot;height&quot;:285.58561683274,&quot;left&quot;:406.06999999999994,&quot;top&quot;:83.2,&quot;width&quot;:264.13000000000005}"/>
</p:tagLst>
</file>

<file path=ppt/tags/tag80.xml><?xml version="1.0" encoding="utf-8"?>
<p:tagLst xmlns:p="http://schemas.openxmlformats.org/presentationml/2006/main">
  <p:tag name="KSO_WM_DIAGRAM_VIRTUALLY_FRAME" val="{&quot;height&quot;:222.62291338582682,&quot;left&quot;:18,&quot;top&quot;:170.13456692913385,&quot;width&quot;:693.8985826771653}"/>
</p:tagLst>
</file>

<file path=ppt/tags/tag81.xml><?xml version="1.0" encoding="utf-8"?>
<p:tagLst xmlns:p="http://schemas.openxmlformats.org/presentationml/2006/main">
  <p:tag name="KSO_WM_DIAGRAM_VIRTUALLY_FRAME" val="{&quot;height&quot;:222.62291338582682,&quot;left&quot;:18,&quot;top&quot;:170.13456692913385,&quot;width&quot;:693.8985826771653}"/>
</p:tagLst>
</file>

<file path=ppt/tags/tag82.xml><?xml version="1.0" encoding="utf-8"?>
<p:tagLst xmlns:p="http://schemas.openxmlformats.org/presentationml/2006/main">
  <p:tag name="KSO_WM_DIAGRAM_VIRTUALLY_FRAME" val="{&quot;height&quot;:222.62291338582682,&quot;left&quot;:18,&quot;top&quot;:170.13456692913385,&quot;width&quot;:693.8985826771653}"/>
</p:tagLst>
</file>

<file path=ppt/tags/tag83.xml><?xml version="1.0" encoding="utf-8"?>
<p:tagLst xmlns:p="http://schemas.openxmlformats.org/presentationml/2006/main">
  <p:tag name="KSO_WM_DIAGRAM_VIRTUALLY_FRAME" val="{&quot;height&quot;:222.62291338582682,&quot;left&quot;:18,&quot;top&quot;:170.13456692913385,&quot;width&quot;:693.8985826771653}"/>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DIAGRAM_VIRTUALLY_FRAME" val="{&quot;height&quot;:384.9,&quot;left&quot;:18,&quot;top&quot;:30.9,&quot;width&quot;:693.4140157480315}"/>
</p:tagLst>
</file>

<file path=ppt/tags/tag87.xml><?xml version="1.0" encoding="utf-8"?>
<p:tagLst xmlns:p="http://schemas.openxmlformats.org/presentationml/2006/main">
  <p:tag name="KSO_WM_DIAGRAM_VIRTUALLY_FRAME" val="{&quot;height&quot;:384.9,&quot;left&quot;:18,&quot;top&quot;:30.9,&quot;width&quot;:693.4140157480315}"/>
</p:tagLst>
</file>

<file path=ppt/tags/tag88.xml><?xml version="1.0" encoding="utf-8"?>
<p:tagLst xmlns:p="http://schemas.openxmlformats.org/presentationml/2006/main">
  <p:tag name="KSO_WM_DIAGRAM_VIRTUALLY_FRAME" val="{&quot;height&quot;:384.9,&quot;left&quot;:18,&quot;top&quot;:30.9,&quot;width&quot;:693.4140157480315}"/>
</p:tagLst>
</file>

<file path=ppt/tags/tag89.xml><?xml version="1.0" encoding="utf-8"?>
<p:tagLst xmlns:p="http://schemas.openxmlformats.org/presentationml/2006/main">
  <p:tag name="KSO_WM_DIAGRAM_VIRTUALLY_FRAME" val="{&quot;height&quot;:384.9,&quot;left&quot;:18,&quot;top&quot;:30.9,&quot;width&quot;:693.4140157480315}"/>
</p:tagLst>
</file>

<file path=ppt/tags/tag9.xml><?xml version="1.0" encoding="utf-8"?>
<p:tagLst xmlns:p="http://schemas.openxmlformats.org/presentationml/2006/main">
  <p:tag name="KSO_WM_DIAGRAM_VIRTUALLY_FRAME" val="{&quot;height&quot;:285.58561683274,&quot;left&quot;:406.06999999999994,&quot;top&quot;:83.2,&quot;width&quot;:264.13000000000005}"/>
</p:tagLst>
</file>

<file path=ppt/tags/tag90.xml><?xml version="1.0" encoding="utf-8"?>
<p:tagLst xmlns:p="http://schemas.openxmlformats.org/presentationml/2006/main">
  <p:tag name="KSO_WM_DIAGRAM_VIRTUALLY_FRAME" val="{&quot;height&quot;:384.9,&quot;left&quot;:18,&quot;top&quot;:30.9,&quot;width&quot;:693.4140157480315}"/>
</p:tagLst>
</file>

<file path=ppt/tags/tag91.xml><?xml version="1.0" encoding="utf-8"?>
<p:tagLst xmlns:p="http://schemas.openxmlformats.org/presentationml/2006/main">
  <p:tag name="KSO_WM_DIAGRAM_VIRTUALLY_FRAME" val="{&quot;height&quot;:384.9,&quot;left&quot;:18,&quot;top&quot;:30.9,&quot;width&quot;:693.4140157480315}"/>
</p:tagLst>
</file>

<file path=ppt/tags/tag92.xml><?xml version="1.0" encoding="utf-8"?>
<p:tagLst xmlns:p="http://schemas.openxmlformats.org/presentationml/2006/main">
  <p:tag name="KSO_WM_DIAGRAM_VIRTUALLY_FRAME" val="{&quot;height&quot;:384.9,&quot;left&quot;:18,&quot;top&quot;:30.9,&quot;width&quot;:693.4140157480315}"/>
</p:tagLst>
</file>

<file path=ppt/tags/tag93.xml><?xml version="1.0" encoding="utf-8"?>
<p:tagLst xmlns:p="http://schemas.openxmlformats.org/presentationml/2006/main">
  <p:tag name="KSO_WM_DIAGRAM_VIRTUALLY_FRAME" val="{&quot;height&quot;:384.9,&quot;left&quot;:18,&quot;top&quot;:30.9,&quot;width&quot;:693.4140157480315}"/>
</p:tagLst>
</file>

<file path=ppt/tags/tag94.xml><?xml version="1.0" encoding="utf-8"?>
<p:tagLst xmlns:p="http://schemas.openxmlformats.org/presentationml/2006/main">
  <p:tag name="KSO_WM_DIAGRAM_VIRTUALLY_FRAME" val="{&quot;height&quot;:384.9,&quot;left&quot;:18,&quot;top&quot;:30.9,&quot;width&quot;:693.4140157480315}"/>
</p:tagLst>
</file>

<file path=ppt/tags/tag95.xml><?xml version="1.0" encoding="utf-8"?>
<p:tagLst xmlns:p="http://schemas.openxmlformats.org/presentationml/2006/main">
  <p:tag name="KSO_WM_DIAGRAM_VIRTUALLY_FRAME" val="{&quot;height&quot;:384.9,&quot;left&quot;:18,&quot;top&quot;:30.9,&quot;width&quot;:693.4140157480315}"/>
</p:tagLst>
</file>

<file path=ppt/tags/tag96.xml><?xml version="1.0" encoding="utf-8"?>
<p:tagLst xmlns:p="http://schemas.openxmlformats.org/presentationml/2006/main">
  <p:tag name="KSO_WM_DIAGRAM_VIRTUALLY_FRAME" val="{&quot;height&quot;:384.9,&quot;left&quot;:18,&quot;top&quot;:30.9,&quot;width&quot;:693.4140157480315}"/>
</p:tagLst>
</file>

<file path=ppt/tags/tag97.xml><?xml version="1.0" encoding="utf-8"?>
<p:tagLst xmlns:p="http://schemas.openxmlformats.org/presentationml/2006/main">
  <p:tag name="KSO_WM_DIAGRAM_VIRTUALLY_FRAME" val="{&quot;height&quot;:384.9,&quot;left&quot;:18,&quot;top&quot;:30.9,&quot;width&quot;:693.4140157480315}"/>
</p:tagLst>
</file>

<file path=ppt/tags/tag98.xml><?xml version="1.0" encoding="utf-8"?>
<p:tagLst xmlns:p="http://schemas.openxmlformats.org/presentationml/2006/main">
  <p:tag name="KSO_WM_DIAGRAM_VIRTUALLY_FRAME" val="{&quot;height&quot;:384.9,&quot;left&quot;:18,&quot;top&quot;:30.9,&quot;width&quot;:693.4140157480315}"/>
</p:tagLst>
</file>

<file path=ppt/tags/tag99.xml><?xml version="1.0" encoding="utf-8"?>
<p:tagLst xmlns:p="http://schemas.openxmlformats.org/presentationml/2006/main">
  <p:tag name="KSO_WM_DIAGRAM_VIRTUALLY_FRAME" val="{&quot;height&quot;:384.9,&quot;left&quot;:18,&quot;top&quot;:30.9,&quot;width&quot;:693.4140157480315}"/>
</p:tagLst>
</file>

<file path=ppt/theme/theme1.xml><?xml version="1.0" encoding="utf-8"?>
<a:theme xmlns:a="http://schemas.openxmlformats.org/drawingml/2006/main" name="Office 主题​​">
  <a:themeElements>
    <a:clrScheme name="自定义 951">
      <a:dk1>
        <a:sysClr val="windowText" lastClr="000000"/>
      </a:dk1>
      <a:lt1>
        <a:sysClr val="window" lastClr="FFFFFF"/>
      </a:lt1>
      <a:dk2>
        <a:srgbClr val="000000"/>
      </a:dk2>
      <a:lt2>
        <a:srgbClr val="F8F8F8"/>
      </a:lt2>
      <a:accent1>
        <a:srgbClr val="FCC896"/>
      </a:accent1>
      <a:accent2>
        <a:srgbClr val="E0A366"/>
      </a:accent2>
      <a:accent3>
        <a:srgbClr val="3F3F3F"/>
      </a:accent3>
      <a:accent4>
        <a:srgbClr val="595959"/>
      </a:accent4>
      <a:accent5>
        <a:srgbClr val="5F5F5F"/>
      </a:accent5>
      <a:accent6>
        <a:srgbClr val="4D4D4D"/>
      </a:accent6>
      <a:hlink>
        <a:srgbClr val="000000"/>
      </a:hlink>
      <a:folHlink>
        <a:srgbClr val="919191"/>
      </a:folHlink>
    </a:clrScheme>
    <a:fontScheme name="2022采购宋体思源宋体 CN Heavy">
      <a:majorFont>
        <a:latin typeface="Open Sans"/>
        <a:ea typeface="Philosopher"/>
        <a:cs typeface=""/>
      </a:majorFont>
      <a:minorFont>
        <a:latin typeface="Open Sans"/>
        <a:ea typeface="Open Sans"/>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Open Sans"/>
        <a:ea typeface=""/>
        <a:cs typeface=""/>
        <a:font script="Jpan" typeface="ＭＳ Ｐゴシック"/>
        <a:font script="Hang" typeface="맑은 고딕"/>
        <a:font script="Hans" typeface="Open Sans"/>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Open Sans"/>
        <a:ea typeface=""/>
        <a:cs typeface=""/>
        <a:font script="Jpan" typeface="ＭＳ Ｐゴシック"/>
        <a:font script="Hang" typeface="맑은 고딕"/>
        <a:font script="Hans" typeface="Open Sans"/>
        <a:font script="Hant" typeface="新細明體"/>
        <a:font script="Arab" typeface="Philosopher"/>
        <a:font script="Hebr" typeface="Philosopher"/>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Philosopher"/>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Open Sans"/>
        <a:ea typeface=""/>
        <a:cs typeface=""/>
        <a:font script="Jpan" typeface="ＭＳ Ｐゴシック"/>
        <a:font script="Hang" typeface="맑은 고딕"/>
        <a:font script="Hans" typeface="Open Sans"/>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Open Sans"/>
        <a:ea typeface=""/>
        <a:cs typeface=""/>
        <a:font script="Jpan" typeface="ＭＳ Ｐゴシック"/>
        <a:font script="Hang" typeface="맑은 고딕"/>
        <a:font script="Hans" typeface="Open Sans"/>
        <a:font script="Hant" typeface="新細明體"/>
        <a:font script="Arab" typeface="Philosopher"/>
        <a:font script="Hebr" typeface="Philosopher"/>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Philosopher"/>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商务风通用营销策划模板</Template>
  <TotalTime>0</TotalTime>
  <Words>10514</Words>
  <Application>WPS Presentation</Application>
  <PresentationFormat>全屏显示(16:9)</PresentationFormat>
  <Paragraphs>325</Paragraphs>
  <Slides>22</Slides>
  <Notes>1</Notes>
  <HiddenSlides>1</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22</vt:i4>
      </vt:variant>
    </vt:vector>
  </HeadingPairs>
  <TitlesOfParts>
    <vt:vector size="33" baseType="lpstr">
      <vt:lpstr>Arial</vt:lpstr>
      <vt:lpstr>SimSun</vt:lpstr>
      <vt:lpstr>Wingdings</vt:lpstr>
      <vt:lpstr>Open Sans</vt:lpstr>
      <vt:lpstr>Philosopher</vt:lpstr>
      <vt:lpstr>Trebuchet MS</vt:lpstr>
      <vt:lpstr>思源黑体 CN Heavy</vt:lpstr>
      <vt:lpstr>汉仪旗黑-50S</vt:lpstr>
      <vt:lpstr>Microsoft YaHei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哒哒 熊猫</dc:creator>
  <cp:lastModifiedBy>Vaishnav M</cp:lastModifiedBy>
  <cp:revision>34</cp:revision>
  <dcterms:created xsi:type="dcterms:W3CDTF">2022-06-22T06:53:00Z</dcterms:created>
  <dcterms:modified xsi:type="dcterms:W3CDTF">2025-10-19T10:30:51Z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D2785F91A03D4E5885B23FF6EB9CFCA4_13</vt:lpwstr>
  </property>
  <property fmtid="{D5CDD505-2E9C-101B-9397-08002B2CF9AE}" pid="3" name="KSOProductBuildVer">
    <vt:lpwstr>2057-12.2.0.22549</vt:lpwstr>
  </property>
</Properties>
</file>

<file path=docProps/thumbnail.jpeg>
</file>